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4"/>
  </p:notesMasterIdLst>
  <p:handoutMasterIdLst>
    <p:handoutMasterId r:id="rId25"/>
  </p:handoutMasterIdLst>
  <p:sldIdLst>
    <p:sldId id="346" r:id="rId2"/>
    <p:sldId id="511" r:id="rId3"/>
    <p:sldId id="557" r:id="rId4"/>
    <p:sldId id="542" r:id="rId5"/>
    <p:sldId id="537" r:id="rId6"/>
    <p:sldId id="513" r:id="rId7"/>
    <p:sldId id="559" r:id="rId8"/>
    <p:sldId id="563" r:id="rId9"/>
    <p:sldId id="560" r:id="rId10"/>
    <p:sldId id="561" r:id="rId11"/>
    <p:sldId id="573" r:id="rId12"/>
    <p:sldId id="566" r:id="rId13"/>
    <p:sldId id="562" r:id="rId14"/>
    <p:sldId id="567" r:id="rId15"/>
    <p:sldId id="568" r:id="rId16"/>
    <p:sldId id="569" r:id="rId17"/>
    <p:sldId id="570" r:id="rId18"/>
    <p:sldId id="571" r:id="rId19"/>
    <p:sldId id="572" r:id="rId20"/>
    <p:sldId id="565" r:id="rId21"/>
    <p:sldId id="564" r:id="rId22"/>
    <p:sldId id="574" r:id="rId23"/>
  </p:sldIdLst>
  <p:sldSz cx="9906000" cy="6858000" type="A4"/>
  <p:notesSz cx="6735763" cy="9866313"/>
  <p:defaultTextStyle>
    <a:defPPr>
      <a:defRPr lang="ja-JP"/>
    </a:defPPr>
    <a:lvl1pPr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1pPr>
    <a:lvl2pPr marL="4572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2pPr>
    <a:lvl3pPr marL="9144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3pPr>
    <a:lvl4pPr marL="13716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4pPr>
    <a:lvl5pPr marL="18288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5pPr>
    <a:lvl6pPr marL="2286000" algn="l" defTabSz="914400" rtl="0" eaLnBrk="1" latinLnBrk="0" hangingPunct="1">
      <a:defRPr kumimoji="1" sz="2400" kern="1200">
        <a:solidFill>
          <a:schemeClr val="tx1"/>
        </a:solidFill>
        <a:latin typeface="Times" panose="02020603050405020304" pitchFamily="18" charset="0"/>
        <a:ea typeface="Osaka"/>
        <a:cs typeface="Osaka"/>
      </a:defRPr>
    </a:lvl6pPr>
    <a:lvl7pPr marL="2743200" algn="l" defTabSz="914400" rtl="0" eaLnBrk="1" latinLnBrk="0" hangingPunct="1">
      <a:defRPr kumimoji="1" sz="2400" kern="1200">
        <a:solidFill>
          <a:schemeClr val="tx1"/>
        </a:solidFill>
        <a:latin typeface="Times" panose="02020603050405020304" pitchFamily="18" charset="0"/>
        <a:ea typeface="Osaka"/>
        <a:cs typeface="Osaka"/>
      </a:defRPr>
    </a:lvl7pPr>
    <a:lvl8pPr marL="3200400" algn="l" defTabSz="914400" rtl="0" eaLnBrk="1" latinLnBrk="0" hangingPunct="1">
      <a:defRPr kumimoji="1" sz="2400" kern="1200">
        <a:solidFill>
          <a:schemeClr val="tx1"/>
        </a:solidFill>
        <a:latin typeface="Times" panose="02020603050405020304" pitchFamily="18" charset="0"/>
        <a:ea typeface="Osaka"/>
        <a:cs typeface="Osaka"/>
      </a:defRPr>
    </a:lvl8pPr>
    <a:lvl9pPr marL="3657600" algn="l" defTabSz="914400" rtl="0" eaLnBrk="1" latinLnBrk="0" hangingPunct="1">
      <a:defRPr kumimoji="1" sz="2400" kern="1200">
        <a:solidFill>
          <a:schemeClr val="tx1"/>
        </a:solidFill>
        <a:latin typeface="Times" panose="02020603050405020304" pitchFamily="18" charset="0"/>
        <a:ea typeface="Osaka"/>
        <a:cs typeface="Osaka"/>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09">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00"/>
    <a:srgbClr val="0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93529" autoAdjust="0"/>
  </p:normalViewPr>
  <p:slideViewPr>
    <p:cSldViewPr>
      <p:cViewPr varScale="1">
        <p:scale>
          <a:sx n="60" d="100"/>
          <a:sy n="60" d="100"/>
        </p:scale>
        <p:origin x="1388" y="48"/>
      </p:cViewPr>
      <p:guideLst>
        <p:guide orient="horz" pos="2160"/>
        <p:guide pos="3120"/>
      </p:guideLst>
    </p:cSldViewPr>
  </p:slideViewPr>
  <p:outlineViewPr>
    <p:cViewPr>
      <p:scale>
        <a:sx n="30" d="100"/>
        <a:sy n="3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85" d="100"/>
          <a:sy n="185" d="100"/>
        </p:scale>
        <p:origin x="-1216" y="-88"/>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7A80964-98B1-9581-4699-1A795478295E}"/>
              </a:ext>
            </a:extLst>
          </p:cNvPr>
          <p:cNvSpPr>
            <a:spLocks noGrp="1" noChangeArrowheads="1"/>
          </p:cNvSpPr>
          <p:nvPr>
            <p:ph type="hdr" sz="quarter"/>
          </p:nvPr>
        </p:nvSpPr>
        <p:spPr bwMode="auto">
          <a:xfrm>
            <a:off x="0"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eaLnBrk="1" hangingPunct="1">
              <a:defRPr sz="800">
                <a:latin typeface="Times" charset="0"/>
                <a:ea typeface="Osaka" charset="-128"/>
                <a:cs typeface="+mn-cs"/>
              </a:defRPr>
            </a:lvl1pPr>
          </a:lstStyle>
          <a:p>
            <a:pPr>
              <a:defRPr/>
            </a:pPr>
            <a:endParaRPr lang="en-US" altLang="ja-JP"/>
          </a:p>
        </p:txBody>
      </p:sp>
      <p:sp>
        <p:nvSpPr>
          <p:cNvPr id="10243" name="Rectangle 3">
            <a:extLst>
              <a:ext uri="{FF2B5EF4-FFF2-40B4-BE49-F238E27FC236}">
                <a16:creationId xmlns:a16="http://schemas.microsoft.com/office/drawing/2014/main" id="{289CF2F1-9270-1FA2-396E-EDB15AAD1107}"/>
              </a:ext>
            </a:extLst>
          </p:cNvPr>
          <p:cNvSpPr>
            <a:spLocks noGrp="1" noChangeArrowheads="1"/>
          </p:cNvSpPr>
          <p:nvPr>
            <p:ph type="dt" sz="quarter" idx="1"/>
          </p:nvPr>
        </p:nvSpPr>
        <p:spPr bwMode="auto">
          <a:xfrm>
            <a:off x="3817938"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algn="r" eaLnBrk="1" hangingPunct="1">
              <a:defRPr sz="800">
                <a:latin typeface="Times" charset="0"/>
                <a:ea typeface="Osaka" charset="-128"/>
                <a:cs typeface="+mn-cs"/>
              </a:defRPr>
            </a:lvl1pPr>
          </a:lstStyle>
          <a:p>
            <a:pPr>
              <a:defRPr/>
            </a:pPr>
            <a:fld id="{5C40A057-82FD-42D8-B1E8-B3A61745F6C3}" type="datetime1">
              <a:rPr lang="ja-JP" altLang="en-US"/>
              <a:pPr>
                <a:defRPr/>
              </a:pPr>
              <a:t>2024/11/14</a:t>
            </a:fld>
            <a:endParaRPr lang="en-US" altLang="ja-JP" sz="1200" dirty="0"/>
          </a:p>
        </p:txBody>
      </p:sp>
      <p:sp>
        <p:nvSpPr>
          <p:cNvPr id="10244" name="Rectangle 4">
            <a:extLst>
              <a:ext uri="{FF2B5EF4-FFF2-40B4-BE49-F238E27FC236}">
                <a16:creationId xmlns:a16="http://schemas.microsoft.com/office/drawing/2014/main" id="{A2CD2975-B202-0FE4-FAFC-5A68C8C1ABDD}"/>
              </a:ext>
            </a:extLst>
          </p:cNvPr>
          <p:cNvSpPr>
            <a:spLocks noGrp="1" noChangeArrowheads="1"/>
          </p:cNvSpPr>
          <p:nvPr>
            <p:ph type="ftr" sz="quarter" idx="2"/>
          </p:nvPr>
        </p:nvSpPr>
        <p:spPr bwMode="auto">
          <a:xfrm>
            <a:off x="0" y="9647238"/>
            <a:ext cx="3648075" cy="21907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eaLnBrk="1" hangingPunct="1">
              <a:defRPr sz="800">
                <a:latin typeface="Times" charset="0"/>
                <a:ea typeface="Osaka" charset="-128"/>
                <a:cs typeface="+mn-cs"/>
              </a:defRPr>
            </a:lvl1pPr>
          </a:lstStyle>
          <a:p>
            <a:pPr>
              <a:defRPr/>
            </a:pPr>
            <a:r>
              <a:rPr lang="en-US" altLang="ja-JP"/>
              <a:t>Copyright 2003-2012 The Japan Chamber of Commerce and Industry. </a:t>
            </a:r>
          </a:p>
        </p:txBody>
      </p:sp>
      <p:sp>
        <p:nvSpPr>
          <p:cNvPr id="10245" name="Rectangle 5">
            <a:extLst>
              <a:ext uri="{FF2B5EF4-FFF2-40B4-BE49-F238E27FC236}">
                <a16:creationId xmlns:a16="http://schemas.microsoft.com/office/drawing/2014/main" id="{6B3945BD-2B6A-3B74-887A-176A20CA8D48}"/>
              </a:ext>
            </a:extLst>
          </p:cNvPr>
          <p:cNvSpPr>
            <a:spLocks noGrp="1" noChangeArrowheads="1"/>
          </p:cNvSpPr>
          <p:nvPr>
            <p:ph type="sldNum" sz="quarter" idx="3"/>
          </p:nvPr>
        </p:nvSpPr>
        <p:spPr bwMode="auto">
          <a:xfrm>
            <a:off x="6119813" y="9539288"/>
            <a:ext cx="615950" cy="32702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algn="r" eaLnBrk="1" hangingPunct="1">
              <a:defRPr sz="1200"/>
            </a:lvl1pPr>
          </a:lstStyle>
          <a:p>
            <a:pPr>
              <a:defRPr/>
            </a:pPr>
            <a:fld id="{3F84D646-D920-431B-8678-884FFB74C1D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5C628E9-3B8F-8CA7-9B0C-E341E96119ED}"/>
              </a:ext>
            </a:extLst>
          </p:cNvPr>
          <p:cNvSpPr>
            <a:spLocks noGrp="1" noChangeArrowheads="1"/>
          </p:cNvSpPr>
          <p:nvPr>
            <p:ph type="hdr" sz="quarter"/>
          </p:nvPr>
        </p:nvSpPr>
        <p:spPr bwMode="auto">
          <a:xfrm>
            <a:off x="0"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eaLnBrk="1" hangingPunct="1">
              <a:defRPr sz="800">
                <a:latin typeface="Times" charset="0"/>
                <a:ea typeface="Osaka" charset="-128"/>
                <a:cs typeface="+mn-cs"/>
              </a:defRPr>
            </a:lvl1pPr>
          </a:lstStyle>
          <a:p>
            <a:pPr>
              <a:defRPr/>
            </a:pPr>
            <a:endParaRPr lang="en-US" altLang="ja-JP"/>
          </a:p>
        </p:txBody>
      </p:sp>
      <p:sp>
        <p:nvSpPr>
          <p:cNvPr id="5123" name="Rectangle 3">
            <a:extLst>
              <a:ext uri="{FF2B5EF4-FFF2-40B4-BE49-F238E27FC236}">
                <a16:creationId xmlns:a16="http://schemas.microsoft.com/office/drawing/2014/main" id="{6D4949D5-5115-CF7F-23B5-B5B64EF6E9B0}"/>
              </a:ext>
            </a:extLst>
          </p:cNvPr>
          <p:cNvSpPr>
            <a:spLocks noGrp="1" noChangeArrowheads="1"/>
          </p:cNvSpPr>
          <p:nvPr>
            <p:ph type="dt" idx="1"/>
          </p:nvPr>
        </p:nvSpPr>
        <p:spPr bwMode="auto">
          <a:xfrm>
            <a:off x="3817938"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algn="r" eaLnBrk="1" hangingPunct="1">
              <a:defRPr sz="800">
                <a:latin typeface="Times" charset="0"/>
                <a:ea typeface="Osaka" charset="-128"/>
                <a:cs typeface="+mn-cs"/>
              </a:defRPr>
            </a:lvl1pPr>
          </a:lstStyle>
          <a:p>
            <a:pPr>
              <a:defRPr/>
            </a:pPr>
            <a:fld id="{7246C79B-77FE-4E1E-A76B-37420724DCC5}" type="datetime1">
              <a:rPr lang="ja-JP" altLang="en-US"/>
              <a:pPr>
                <a:defRPr/>
              </a:pPr>
              <a:t>2024/11/14</a:t>
            </a:fld>
            <a:endParaRPr lang="en-US" altLang="ja-JP" dirty="0"/>
          </a:p>
        </p:txBody>
      </p:sp>
      <p:sp>
        <p:nvSpPr>
          <p:cNvPr id="3076" name="Rectangle 4">
            <a:extLst>
              <a:ext uri="{FF2B5EF4-FFF2-40B4-BE49-F238E27FC236}">
                <a16:creationId xmlns:a16="http://schemas.microsoft.com/office/drawing/2014/main" id="{FDBDE23D-2E9F-B280-AF48-CAB6D8FA998A}"/>
              </a:ext>
            </a:extLst>
          </p:cNvPr>
          <p:cNvSpPr>
            <a:spLocks noGrp="1" noRot="1" noChangeAspect="1" noChangeArrowheads="1" noTextEdit="1"/>
          </p:cNvSpPr>
          <p:nvPr>
            <p:ph type="sldImg" idx="2"/>
          </p:nvPr>
        </p:nvSpPr>
        <p:spPr bwMode="auto">
          <a:xfrm>
            <a:off x="695325" y="739775"/>
            <a:ext cx="5345113"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6594EC4C-18CD-4895-A691-30040DCB7C4D}"/>
              </a:ext>
            </a:extLst>
          </p:cNvPr>
          <p:cNvSpPr>
            <a:spLocks noGrp="1" noChangeArrowheads="1"/>
          </p:cNvSpPr>
          <p:nvPr>
            <p:ph type="body" sz="quarter" idx="3"/>
          </p:nvPr>
        </p:nvSpPr>
        <p:spPr bwMode="auto">
          <a:xfrm>
            <a:off x="898525" y="4686300"/>
            <a:ext cx="4938713" cy="4440238"/>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a:extLst>
              <a:ext uri="{FF2B5EF4-FFF2-40B4-BE49-F238E27FC236}">
                <a16:creationId xmlns:a16="http://schemas.microsoft.com/office/drawing/2014/main" id="{C33E2FB7-D0B9-621F-E44E-4C12C9CC8E5C}"/>
              </a:ext>
            </a:extLst>
          </p:cNvPr>
          <p:cNvSpPr>
            <a:spLocks noGrp="1" noChangeArrowheads="1"/>
          </p:cNvSpPr>
          <p:nvPr>
            <p:ph type="ftr" sz="quarter" idx="4"/>
          </p:nvPr>
        </p:nvSpPr>
        <p:spPr bwMode="auto">
          <a:xfrm>
            <a:off x="0" y="9539288"/>
            <a:ext cx="2917825" cy="32702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eaLnBrk="1" hangingPunct="1">
              <a:defRPr sz="800">
                <a:latin typeface="Times" charset="0"/>
                <a:ea typeface="Osaka" charset="-128"/>
                <a:cs typeface="+mn-cs"/>
              </a:defRPr>
            </a:lvl1pPr>
          </a:lstStyle>
          <a:p>
            <a:pPr>
              <a:defRPr/>
            </a:pPr>
            <a:r>
              <a:rPr lang="en-US" altLang="ja-JP"/>
              <a:t>Copyright 2003-2012 The Japan Chamber of Commerce and Industry. </a:t>
            </a:r>
          </a:p>
        </p:txBody>
      </p:sp>
      <p:sp>
        <p:nvSpPr>
          <p:cNvPr id="5127" name="Rectangle 7">
            <a:extLst>
              <a:ext uri="{FF2B5EF4-FFF2-40B4-BE49-F238E27FC236}">
                <a16:creationId xmlns:a16="http://schemas.microsoft.com/office/drawing/2014/main" id="{E456EA1A-2668-B13F-0BCC-C5306CBC7956}"/>
              </a:ext>
            </a:extLst>
          </p:cNvPr>
          <p:cNvSpPr>
            <a:spLocks noGrp="1" noChangeArrowheads="1"/>
          </p:cNvSpPr>
          <p:nvPr>
            <p:ph type="sldNum" sz="quarter" idx="5"/>
          </p:nvPr>
        </p:nvSpPr>
        <p:spPr bwMode="auto">
          <a:xfrm>
            <a:off x="3817938" y="9647238"/>
            <a:ext cx="2917825" cy="21907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algn="r" eaLnBrk="1" hangingPunct="1">
              <a:defRPr sz="800"/>
            </a:lvl1pPr>
          </a:lstStyle>
          <a:p>
            <a:pPr>
              <a:defRPr/>
            </a:pPr>
            <a:fld id="{B59DBA4E-FAE4-48F8-B98D-F8AD6EFC1EDE}"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kumimoji="1" sz="1200" kern="1200">
        <a:solidFill>
          <a:schemeClr val="tx1"/>
        </a:solidFill>
        <a:latin typeface="Times" charset="0"/>
        <a:ea typeface="Osaka" charset="-128"/>
        <a:cs typeface="Osaka"/>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Osaka"/>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Osaka"/>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Osaka"/>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Osaka"/>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9FE3345A-3513-6A64-98D5-20CCAB9B3E98}"/>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2024/11/14</a:t>
            </a:fld>
            <a:endParaRPr lang="en-US" altLang="ja-JP" dirty="0">
              <a:latin typeface="Times"/>
              <a:ea typeface="Osaka"/>
              <a:cs typeface="Osaka"/>
            </a:endParaRPr>
          </a:p>
        </p:txBody>
      </p:sp>
      <p:sp>
        <p:nvSpPr>
          <p:cNvPr id="6147" name="Rectangle 6">
            <a:extLst>
              <a:ext uri="{FF2B5EF4-FFF2-40B4-BE49-F238E27FC236}">
                <a16:creationId xmlns:a16="http://schemas.microsoft.com/office/drawing/2014/main" id="{B68A73A8-B17F-30DD-A7EE-472CA825AB1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6148" name="Rectangle 7">
            <a:extLst>
              <a:ext uri="{FF2B5EF4-FFF2-40B4-BE49-F238E27FC236}">
                <a16:creationId xmlns:a16="http://schemas.microsoft.com/office/drawing/2014/main" id="{1525711C-EB6C-99BB-9F8D-132A7732C2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534A11AC-E452-43B0-B431-C801BE1525A7}" type="slidenum">
              <a:rPr lang="en-US" altLang="ja-JP" sz="800" smtClean="0"/>
              <a:pPr>
                <a:spcBef>
                  <a:spcPct val="0"/>
                </a:spcBef>
              </a:pPr>
              <a:t>0</a:t>
            </a:fld>
            <a:endParaRPr lang="en-US" altLang="ja-JP" sz="800"/>
          </a:p>
        </p:txBody>
      </p:sp>
      <p:sp>
        <p:nvSpPr>
          <p:cNvPr id="6149" name="Rectangle 2">
            <a:extLst>
              <a:ext uri="{FF2B5EF4-FFF2-40B4-BE49-F238E27FC236}">
                <a16:creationId xmlns:a16="http://schemas.microsoft.com/office/drawing/2014/main" id="{C5F5B2D6-CB49-47E6-783A-6797E4E5CE16}"/>
              </a:ext>
            </a:extLst>
          </p:cNvPr>
          <p:cNvSpPr>
            <a:spLocks noGrp="1" noRot="1" noChangeAspect="1" noChangeArrowheads="1" noTextEdit="1"/>
          </p:cNvSpPr>
          <p:nvPr>
            <p:ph type="sldImg"/>
          </p:nvPr>
        </p:nvSpPr>
        <p:spPr>
          <a:ln/>
        </p:spPr>
      </p:sp>
      <p:sp>
        <p:nvSpPr>
          <p:cNvPr id="6150" name="Rectangle 3">
            <a:extLst>
              <a:ext uri="{FF2B5EF4-FFF2-40B4-BE49-F238E27FC236}">
                <a16:creationId xmlns:a16="http://schemas.microsoft.com/office/drawing/2014/main" id="{1C7A0688-3DEF-11B8-9700-FCF98AB92A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AF86872D-C2D1-E84C-A6DC-97534E415DA9}"/>
              </a:ext>
            </a:extLst>
          </p:cNvPr>
          <p:cNvSpPr>
            <a:spLocks noGrp="1" noRot="1" noChangeAspect="1" noChangeArrowheads="1" noTextEdit="1"/>
          </p:cNvSpPr>
          <p:nvPr>
            <p:ph type="sldImg"/>
          </p:nvPr>
        </p:nvSpPr>
        <p:spPr>
          <a:ln/>
        </p:spPr>
      </p:sp>
      <p:sp>
        <p:nvSpPr>
          <p:cNvPr id="24579" name="ノート プレースホルダー 2">
            <a:extLst>
              <a:ext uri="{FF2B5EF4-FFF2-40B4-BE49-F238E27FC236}">
                <a16:creationId xmlns:a16="http://schemas.microsoft.com/office/drawing/2014/main" id="{3A05BE1B-7584-03F7-A4D8-1A8CF82841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E2FF3C5D-3477-D5F1-3FDB-42C507FAF574}"/>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4D1CE7E9-0C07-0191-29A6-CC632CFD2641}"/>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4582" name="スライド番号プレースホルダー 5">
            <a:extLst>
              <a:ext uri="{FF2B5EF4-FFF2-40B4-BE49-F238E27FC236}">
                <a16:creationId xmlns:a16="http://schemas.microsoft.com/office/drawing/2014/main" id="{075848CF-145C-691D-CF80-ED29BAC5B0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664F3C6-9886-4BEB-A239-4290E67F7CA2}" type="slidenum">
              <a:rPr lang="en-US" altLang="ja-JP" sz="800" smtClean="0"/>
              <a:pPr/>
              <a:t>9</a:t>
            </a:fld>
            <a:endParaRPr lang="en-US" altLang="ja-JP" sz="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C5F282D8-7CCE-2F4D-B098-08DE6D6AF628}"/>
              </a:ext>
            </a:extLst>
          </p:cNvPr>
          <p:cNvSpPr>
            <a:spLocks noGrp="1" noRot="1" noChangeAspect="1" noChangeArrowheads="1" noTextEdit="1"/>
          </p:cNvSpPr>
          <p:nvPr>
            <p:ph type="sldImg"/>
          </p:nvPr>
        </p:nvSpPr>
        <p:spPr>
          <a:ln/>
        </p:spPr>
      </p:sp>
      <p:sp>
        <p:nvSpPr>
          <p:cNvPr id="26627" name="ノート プレースホルダー 2">
            <a:extLst>
              <a:ext uri="{FF2B5EF4-FFF2-40B4-BE49-F238E27FC236}">
                <a16:creationId xmlns:a16="http://schemas.microsoft.com/office/drawing/2014/main" id="{C1BD8440-B1B5-D80E-4A2B-0644CA22282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C4414A3C-337F-5615-720A-0EE480E46A9D}"/>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8C7F868F-606D-10FC-0C02-A55A258C3B0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6630" name="スライド番号プレースホルダー 5">
            <a:extLst>
              <a:ext uri="{FF2B5EF4-FFF2-40B4-BE49-F238E27FC236}">
                <a16:creationId xmlns:a16="http://schemas.microsoft.com/office/drawing/2014/main" id="{107A3D17-83FF-674F-EDEA-9499FCD089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262EE9FF-31B9-4FBD-9EFA-41904FE51447}" type="slidenum">
              <a:rPr lang="en-US" altLang="ja-JP" sz="800" smtClean="0"/>
              <a:pPr/>
              <a:t>10</a:t>
            </a:fld>
            <a:endParaRPr lang="en-US" altLang="ja-JP" sz="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5DB93A2A-5A8E-8510-0DAB-78BB9B73CBEC}"/>
              </a:ext>
            </a:extLst>
          </p:cNvPr>
          <p:cNvSpPr>
            <a:spLocks noGrp="1" noRot="1" noChangeAspect="1" noChangeArrowheads="1" noTextEdit="1"/>
          </p:cNvSpPr>
          <p:nvPr>
            <p:ph type="sldImg"/>
          </p:nvPr>
        </p:nvSpPr>
        <p:spPr>
          <a:ln/>
        </p:spPr>
      </p:sp>
      <p:sp>
        <p:nvSpPr>
          <p:cNvPr id="28675" name="ノート プレースホルダー 2">
            <a:extLst>
              <a:ext uri="{FF2B5EF4-FFF2-40B4-BE49-F238E27FC236}">
                <a16:creationId xmlns:a16="http://schemas.microsoft.com/office/drawing/2014/main" id="{1CA42CDF-CFC9-6BC9-0937-5E6541C309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C3F0DC58-04A4-CEE7-5DD8-C77FAF28384F}"/>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ECBAC0C9-35E6-61BC-0B47-51D6BF3A026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8678" name="スライド番号プレースホルダー 5">
            <a:extLst>
              <a:ext uri="{FF2B5EF4-FFF2-40B4-BE49-F238E27FC236}">
                <a16:creationId xmlns:a16="http://schemas.microsoft.com/office/drawing/2014/main" id="{6ABF16EA-999F-2369-6960-265ECDB2E0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3D421C9-99D2-4793-B0BF-BE6061844355}" type="slidenum">
              <a:rPr lang="en-US" altLang="ja-JP" sz="800" smtClean="0"/>
              <a:pPr/>
              <a:t>11</a:t>
            </a:fld>
            <a:endParaRPr lang="en-US" altLang="ja-JP" sz="8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9D017819-DABD-2F10-10F1-0702F608BF2D}"/>
              </a:ext>
            </a:extLst>
          </p:cNvPr>
          <p:cNvSpPr>
            <a:spLocks noGrp="1" noRot="1" noChangeAspect="1" noChangeArrowheads="1" noTextEdit="1"/>
          </p:cNvSpPr>
          <p:nvPr>
            <p:ph type="sldImg"/>
          </p:nvPr>
        </p:nvSpPr>
        <p:spPr>
          <a:ln/>
        </p:spPr>
      </p:sp>
      <p:sp>
        <p:nvSpPr>
          <p:cNvPr id="30723" name="ノート プレースホルダー 2">
            <a:extLst>
              <a:ext uri="{FF2B5EF4-FFF2-40B4-BE49-F238E27FC236}">
                <a16:creationId xmlns:a16="http://schemas.microsoft.com/office/drawing/2014/main" id="{29BC1503-99CE-65E9-21A6-B09E174F50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F1692F2C-11E5-97ED-B7FC-09468F3164F0}"/>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5FFCB235-2221-4D8E-E7AE-C1463388059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0726" name="スライド番号プレースホルダー 5">
            <a:extLst>
              <a:ext uri="{FF2B5EF4-FFF2-40B4-BE49-F238E27FC236}">
                <a16:creationId xmlns:a16="http://schemas.microsoft.com/office/drawing/2014/main" id="{574EE29A-6AAE-5D41-C791-A4A1A90299E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2981B623-CBB8-40ED-B332-B927B70A8741}" type="slidenum">
              <a:rPr lang="en-US" altLang="ja-JP" sz="800" smtClean="0"/>
              <a:pPr/>
              <a:t>12</a:t>
            </a:fld>
            <a:endParaRPr lang="en-US" altLang="ja-JP" sz="8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a:extLst>
              <a:ext uri="{FF2B5EF4-FFF2-40B4-BE49-F238E27FC236}">
                <a16:creationId xmlns:a16="http://schemas.microsoft.com/office/drawing/2014/main" id="{F6E75522-6EEB-8A64-37CC-F4583DF90B26}"/>
              </a:ext>
            </a:extLst>
          </p:cNvPr>
          <p:cNvSpPr>
            <a:spLocks noGrp="1" noRot="1" noChangeAspect="1" noChangeArrowheads="1" noTextEdit="1"/>
          </p:cNvSpPr>
          <p:nvPr>
            <p:ph type="sldImg"/>
          </p:nvPr>
        </p:nvSpPr>
        <p:spPr>
          <a:ln/>
        </p:spPr>
      </p:sp>
      <p:sp>
        <p:nvSpPr>
          <p:cNvPr id="32771" name="ノート プレースホルダー 2">
            <a:extLst>
              <a:ext uri="{FF2B5EF4-FFF2-40B4-BE49-F238E27FC236}">
                <a16:creationId xmlns:a16="http://schemas.microsoft.com/office/drawing/2014/main" id="{849D0FEA-8D9B-B3AC-3210-AEC756C0E6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CE02B6C5-F7E7-E9D4-50FB-1D26C58B9929}"/>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31228455-8DC8-6D22-2C82-6220DFD09309}"/>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2774" name="スライド番号プレースホルダー 5">
            <a:extLst>
              <a:ext uri="{FF2B5EF4-FFF2-40B4-BE49-F238E27FC236}">
                <a16:creationId xmlns:a16="http://schemas.microsoft.com/office/drawing/2014/main" id="{CFF154D3-11B8-8754-3857-5C08E0FE1E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BA8AF6D4-8795-4B88-8F76-580E6C194774}" type="slidenum">
              <a:rPr lang="en-US" altLang="ja-JP" sz="800" smtClean="0"/>
              <a:pPr/>
              <a:t>13</a:t>
            </a:fld>
            <a:endParaRPr lang="en-US" altLang="ja-JP" sz="8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E62A0321-DBFC-CE33-C7E5-B3B1F187A308}"/>
              </a:ext>
            </a:extLst>
          </p:cNvPr>
          <p:cNvSpPr>
            <a:spLocks noGrp="1" noRot="1" noChangeAspect="1" noChangeArrowheads="1" noTextEdit="1"/>
          </p:cNvSpPr>
          <p:nvPr>
            <p:ph type="sldImg"/>
          </p:nvPr>
        </p:nvSpPr>
        <p:spPr>
          <a:ln/>
        </p:spPr>
      </p:sp>
      <p:sp>
        <p:nvSpPr>
          <p:cNvPr id="34819" name="ノート プレースホルダー 2">
            <a:extLst>
              <a:ext uri="{FF2B5EF4-FFF2-40B4-BE49-F238E27FC236}">
                <a16:creationId xmlns:a16="http://schemas.microsoft.com/office/drawing/2014/main" id="{CDC24FED-6D8E-572F-8DB9-F1174B33BD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F10C3AF-4224-10A0-6B9E-9E13AD644026}"/>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0A77FAB0-817B-4EF1-776E-6BD807DCF7B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4822" name="スライド番号プレースホルダー 5">
            <a:extLst>
              <a:ext uri="{FF2B5EF4-FFF2-40B4-BE49-F238E27FC236}">
                <a16:creationId xmlns:a16="http://schemas.microsoft.com/office/drawing/2014/main" id="{3FAFBC64-D6AA-D3EF-3DDB-60092E3FD6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7D9A96E-B302-4520-9C77-BD25CD9C8969}" type="slidenum">
              <a:rPr lang="en-US" altLang="ja-JP" sz="800" smtClean="0"/>
              <a:pPr/>
              <a:t>14</a:t>
            </a:fld>
            <a:endParaRPr lang="en-US" altLang="ja-JP" sz="8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EDA457FA-1811-DC61-1D13-6E23C9D5F2AF}"/>
              </a:ext>
            </a:extLst>
          </p:cNvPr>
          <p:cNvSpPr>
            <a:spLocks noGrp="1" noRot="1" noChangeAspect="1" noChangeArrowheads="1" noTextEdit="1"/>
          </p:cNvSpPr>
          <p:nvPr>
            <p:ph type="sldImg"/>
          </p:nvPr>
        </p:nvSpPr>
        <p:spPr>
          <a:ln/>
        </p:spPr>
      </p:sp>
      <p:sp>
        <p:nvSpPr>
          <p:cNvPr id="36867" name="ノート プレースホルダー 2">
            <a:extLst>
              <a:ext uri="{FF2B5EF4-FFF2-40B4-BE49-F238E27FC236}">
                <a16:creationId xmlns:a16="http://schemas.microsoft.com/office/drawing/2014/main" id="{2762F8EA-1153-3BD5-9DE1-D4CBBF0256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A55844A-2681-E2F3-F531-07EBF504C671}"/>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672C637D-D422-A876-7EE0-60DDEFF21CC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6870" name="スライド番号プレースホルダー 5">
            <a:extLst>
              <a:ext uri="{FF2B5EF4-FFF2-40B4-BE49-F238E27FC236}">
                <a16:creationId xmlns:a16="http://schemas.microsoft.com/office/drawing/2014/main" id="{28DF015B-487A-1827-4F67-941BCDBFD5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CAA283CC-5C5F-4A6F-9569-13E501BD2824}" type="slidenum">
              <a:rPr lang="en-US" altLang="ja-JP" sz="800" smtClean="0"/>
              <a:pPr/>
              <a:t>15</a:t>
            </a:fld>
            <a:endParaRPr lang="en-US" altLang="ja-JP" sz="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B8627314-5A8C-5682-3E8D-A41730BF7D91}"/>
              </a:ext>
            </a:extLst>
          </p:cNvPr>
          <p:cNvSpPr>
            <a:spLocks noGrp="1" noRot="1" noChangeAspect="1" noChangeArrowheads="1" noTextEdit="1"/>
          </p:cNvSpPr>
          <p:nvPr>
            <p:ph type="sldImg"/>
          </p:nvPr>
        </p:nvSpPr>
        <p:spPr>
          <a:ln/>
        </p:spPr>
      </p:sp>
      <p:sp>
        <p:nvSpPr>
          <p:cNvPr id="38915" name="ノート プレースホルダー 2">
            <a:extLst>
              <a:ext uri="{FF2B5EF4-FFF2-40B4-BE49-F238E27FC236}">
                <a16:creationId xmlns:a16="http://schemas.microsoft.com/office/drawing/2014/main" id="{E29BC9B1-E811-F364-11E3-0F71A303BB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FDCB25CF-F16E-07C9-75F0-2A68106A6D70}"/>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CC6BBA26-6A3D-2CB6-D008-4660440E1AD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8918" name="スライド番号プレースホルダー 5">
            <a:extLst>
              <a:ext uri="{FF2B5EF4-FFF2-40B4-BE49-F238E27FC236}">
                <a16:creationId xmlns:a16="http://schemas.microsoft.com/office/drawing/2014/main" id="{7CE1E001-21C3-EDFC-62E1-6EC07F897B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34A7C25-B921-4E41-81C0-6672E968B0BE}" type="slidenum">
              <a:rPr lang="en-US" altLang="ja-JP" sz="800" smtClean="0"/>
              <a:pPr/>
              <a:t>16</a:t>
            </a:fld>
            <a:endParaRPr lang="en-US" altLang="ja-JP" sz="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a:extLst>
              <a:ext uri="{FF2B5EF4-FFF2-40B4-BE49-F238E27FC236}">
                <a16:creationId xmlns:a16="http://schemas.microsoft.com/office/drawing/2014/main" id="{64F9D66E-6B8C-C939-ECC8-7C05B471412F}"/>
              </a:ext>
            </a:extLst>
          </p:cNvPr>
          <p:cNvSpPr>
            <a:spLocks noGrp="1" noRot="1" noChangeAspect="1" noChangeArrowheads="1" noTextEdit="1"/>
          </p:cNvSpPr>
          <p:nvPr>
            <p:ph type="sldImg"/>
          </p:nvPr>
        </p:nvSpPr>
        <p:spPr>
          <a:ln/>
        </p:spPr>
      </p:sp>
      <p:sp>
        <p:nvSpPr>
          <p:cNvPr id="40963" name="ノート プレースホルダー 2">
            <a:extLst>
              <a:ext uri="{FF2B5EF4-FFF2-40B4-BE49-F238E27FC236}">
                <a16:creationId xmlns:a16="http://schemas.microsoft.com/office/drawing/2014/main" id="{DB47BC75-0840-8CBE-BFD5-4465244CE6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F91B89F9-520A-083D-935D-8B200717D621}"/>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56889E36-3C03-81F2-16BC-E59B970F24D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0966" name="スライド番号プレースホルダー 5">
            <a:extLst>
              <a:ext uri="{FF2B5EF4-FFF2-40B4-BE49-F238E27FC236}">
                <a16:creationId xmlns:a16="http://schemas.microsoft.com/office/drawing/2014/main" id="{9FAB1AD6-321E-4BCA-DAF7-DC48FAF115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B3BB48CC-3F5A-407C-AEF0-2381127C1C72}" type="slidenum">
              <a:rPr lang="en-US" altLang="ja-JP" sz="800" smtClean="0"/>
              <a:pPr/>
              <a:t>17</a:t>
            </a:fld>
            <a:endParaRPr lang="en-US" altLang="ja-JP" sz="8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BDAE5B6D-F6F3-92DA-74CF-1E50801C9533}"/>
              </a:ext>
            </a:extLst>
          </p:cNvPr>
          <p:cNvSpPr>
            <a:spLocks noGrp="1" noRot="1" noChangeAspect="1" noChangeArrowheads="1" noTextEdit="1"/>
          </p:cNvSpPr>
          <p:nvPr>
            <p:ph type="sldImg"/>
          </p:nvPr>
        </p:nvSpPr>
        <p:spPr>
          <a:ln/>
        </p:spPr>
      </p:sp>
      <p:sp>
        <p:nvSpPr>
          <p:cNvPr id="43011" name="ノート プレースホルダー 2">
            <a:extLst>
              <a:ext uri="{FF2B5EF4-FFF2-40B4-BE49-F238E27FC236}">
                <a16:creationId xmlns:a16="http://schemas.microsoft.com/office/drawing/2014/main" id="{9508A698-DE8A-1AD0-1A3B-48DF1444A4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CB8447EF-AF48-C5EE-CBFF-C26FEF54E5E7}"/>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299B7EF4-4AD5-7ADE-41F8-B988BA3FE4E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3014" name="スライド番号プレースホルダー 5">
            <a:extLst>
              <a:ext uri="{FF2B5EF4-FFF2-40B4-BE49-F238E27FC236}">
                <a16:creationId xmlns:a16="http://schemas.microsoft.com/office/drawing/2014/main" id="{E17B0942-EF60-6719-705B-113D140DF0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9BCD93C-5195-4B32-90D1-D923D7085474}" type="slidenum">
              <a:rPr lang="en-US" altLang="ja-JP" sz="800" smtClean="0"/>
              <a:pPr/>
              <a:t>18</a:t>
            </a:fld>
            <a:endParaRPr lang="en-US" altLang="ja-JP" sz="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B6BDDCB2-37F1-796C-2B92-EFE031E63DDC}"/>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2024/11/14</a:t>
            </a:fld>
            <a:endParaRPr lang="en-US" altLang="ja-JP" dirty="0">
              <a:latin typeface="Times"/>
              <a:ea typeface="Osaka"/>
              <a:cs typeface="Osaka"/>
            </a:endParaRPr>
          </a:p>
        </p:txBody>
      </p:sp>
      <p:sp>
        <p:nvSpPr>
          <p:cNvPr id="8195" name="Rectangle 6">
            <a:extLst>
              <a:ext uri="{FF2B5EF4-FFF2-40B4-BE49-F238E27FC236}">
                <a16:creationId xmlns:a16="http://schemas.microsoft.com/office/drawing/2014/main" id="{D37654E1-EA8E-33E6-B7B8-14E63CF2474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8196" name="Rectangle 7">
            <a:extLst>
              <a:ext uri="{FF2B5EF4-FFF2-40B4-BE49-F238E27FC236}">
                <a16:creationId xmlns:a16="http://schemas.microsoft.com/office/drawing/2014/main" id="{D146F25D-DCF2-8059-0E53-C12FF5ECD3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A57BC415-888A-464A-A742-DB15ED3101DF}" type="slidenum">
              <a:rPr lang="en-US" altLang="ja-JP" sz="800" smtClean="0"/>
              <a:pPr>
                <a:spcBef>
                  <a:spcPct val="0"/>
                </a:spcBef>
              </a:pPr>
              <a:t>1</a:t>
            </a:fld>
            <a:endParaRPr lang="en-US" altLang="ja-JP" sz="800"/>
          </a:p>
        </p:txBody>
      </p:sp>
      <p:sp>
        <p:nvSpPr>
          <p:cNvPr id="8197" name="Rectangle 2">
            <a:extLst>
              <a:ext uri="{FF2B5EF4-FFF2-40B4-BE49-F238E27FC236}">
                <a16:creationId xmlns:a16="http://schemas.microsoft.com/office/drawing/2014/main" id="{D600F2F4-4F99-4DB7-81DA-0BE76CFC33DD}"/>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0A75187D-E092-E767-8FE5-1CE2301806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11F59808-84D9-6813-CF7D-27C80C71B8F1}"/>
              </a:ext>
            </a:extLst>
          </p:cNvPr>
          <p:cNvSpPr>
            <a:spLocks noGrp="1" noRot="1" noChangeAspect="1" noChangeArrowheads="1" noTextEdit="1"/>
          </p:cNvSpPr>
          <p:nvPr>
            <p:ph type="sldImg"/>
          </p:nvPr>
        </p:nvSpPr>
        <p:spPr>
          <a:ln/>
        </p:spPr>
      </p:sp>
      <p:sp>
        <p:nvSpPr>
          <p:cNvPr id="45059" name="ノート プレースホルダー 2">
            <a:extLst>
              <a:ext uri="{FF2B5EF4-FFF2-40B4-BE49-F238E27FC236}">
                <a16:creationId xmlns:a16="http://schemas.microsoft.com/office/drawing/2014/main" id="{02CEAE57-F0F3-842A-EEFA-CADD57B27D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3D0CC56-E6A1-DA68-C651-AE9955053C72}"/>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D22BE291-D5DB-FA25-2A45-4DCBB25AAB49}"/>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5062" name="スライド番号プレースホルダー 5">
            <a:extLst>
              <a:ext uri="{FF2B5EF4-FFF2-40B4-BE49-F238E27FC236}">
                <a16:creationId xmlns:a16="http://schemas.microsoft.com/office/drawing/2014/main" id="{02231C6D-F273-7D29-97FB-58A18E99D6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484FBB5-410D-4F85-9516-DC520D433F32}" type="slidenum">
              <a:rPr lang="en-US" altLang="ja-JP" sz="800" smtClean="0"/>
              <a:pPr/>
              <a:t>19</a:t>
            </a:fld>
            <a:endParaRPr lang="en-US" altLang="ja-JP" sz="8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74A223A8-845F-842F-C494-4CECAE609D12}"/>
              </a:ext>
            </a:extLst>
          </p:cNvPr>
          <p:cNvSpPr>
            <a:spLocks noGrp="1" noRot="1" noChangeAspect="1" noChangeArrowheads="1" noTextEdit="1"/>
          </p:cNvSpPr>
          <p:nvPr>
            <p:ph type="sldImg"/>
          </p:nvPr>
        </p:nvSpPr>
        <p:spPr>
          <a:ln/>
        </p:spPr>
      </p:sp>
      <p:sp>
        <p:nvSpPr>
          <p:cNvPr id="47107" name="ノート プレースホルダー 2">
            <a:extLst>
              <a:ext uri="{FF2B5EF4-FFF2-40B4-BE49-F238E27FC236}">
                <a16:creationId xmlns:a16="http://schemas.microsoft.com/office/drawing/2014/main" id="{FFC4016F-FFFB-DF41-7A56-8C2A5526E7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E5086650-8C81-8336-C9DE-9BEC8F0DE907}"/>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83A61173-850E-74E8-DD4E-497FB84F29AE}"/>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7110" name="スライド番号プレースホルダー 5">
            <a:extLst>
              <a:ext uri="{FF2B5EF4-FFF2-40B4-BE49-F238E27FC236}">
                <a16:creationId xmlns:a16="http://schemas.microsoft.com/office/drawing/2014/main" id="{50ABC583-B14C-A8D5-F2E5-F9D3CB3DF0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1F630305-F73E-40FE-B824-56C8FB1E31D6}" type="slidenum">
              <a:rPr lang="en-US" altLang="ja-JP" sz="800" smtClean="0"/>
              <a:pPr/>
              <a:t>20</a:t>
            </a:fld>
            <a:endParaRPr lang="en-US" altLang="ja-JP" sz="8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7F5F582A-0D7E-9612-FC85-F9507EAFF08B}"/>
              </a:ext>
            </a:extLst>
          </p:cNvPr>
          <p:cNvSpPr>
            <a:spLocks noGrp="1" noRot="1" noChangeAspect="1" noChangeArrowheads="1" noTextEdit="1"/>
          </p:cNvSpPr>
          <p:nvPr>
            <p:ph type="sldImg"/>
          </p:nvPr>
        </p:nvSpPr>
        <p:spPr>
          <a:ln/>
        </p:spPr>
      </p:sp>
      <p:sp>
        <p:nvSpPr>
          <p:cNvPr id="49155" name="ノート プレースホルダー 2">
            <a:extLst>
              <a:ext uri="{FF2B5EF4-FFF2-40B4-BE49-F238E27FC236}">
                <a16:creationId xmlns:a16="http://schemas.microsoft.com/office/drawing/2014/main" id="{C9ECDCBA-677C-9D15-877A-E18278D0B2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BAED22C-3921-AD91-061B-CADE08DA8681}"/>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67347319-34F6-346F-1918-CD596568CAB9}"/>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9158" name="スライド番号プレースホルダー 5">
            <a:extLst>
              <a:ext uri="{FF2B5EF4-FFF2-40B4-BE49-F238E27FC236}">
                <a16:creationId xmlns:a16="http://schemas.microsoft.com/office/drawing/2014/main" id="{F580B5B6-6F8A-E374-35D7-FFC1E1281F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1B0542DB-47EE-49DB-8D8D-BC3A3F24BA7A}" type="slidenum">
              <a:rPr lang="en-US" altLang="ja-JP" sz="800" smtClean="0"/>
              <a:pPr/>
              <a:t>21</a:t>
            </a:fld>
            <a:endParaRPr lang="en-US" altLang="ja-JP" sz="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a:extLst>
              <a:ext uri="{FF2B5EF4-FFF2-40B4-BE49-F238E27FC236}">
                <a16:creationId xmlns:a16="http://schemas.microsoft.com/office/drawing/2014/main" id="{A7AED290-B6F4-B8B9-E157-D925E61B2A4C}"/>
              </a:ext>
            </a:extLst>
          </p:cNvPr>
          <p:cNvSpPr>
            <a:spLocks noGrp="1" noRot="1" noChangeAspect="1" noChangeArrowheads="1" noTextEdit="1"/>
          </p:cNvSpPr>
          <p:nvPr>
            <p:ph type="sldImg"/>
          </p:nvPr>
        </p:nvSpPr>
        <p:spPr>
          <a:ln/>
        </p:spPr>
      </p:sp>
      <p:sp>
        <p:nvSpPr>
          <p:cNvPr id="10243" name="ノート プレースホルダー 2">
            <a:extLst>
              <a:ext uri="{FF2B5EF4-FFF2-40B4-BE49-F238E27FC236}">
                <a16:creationId xmlns:a16="http://schemas.microsoft.com/office/drawing/2014/main" id="{01CEAD98-9D92-8F91-DFE6-093F462B43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C6A96D36-4A07-74E9-8D30-ED9F5F761F90}"/>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11FCB9BB-17DD-F929-5297-BC5F4648B1F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246" name="スライド番号プレースホルダー 5">
            <a:extLst>
              <a:ext uri="{FF2B5EF4-FFF2-40B4-BE49-F238E27FC236}">
                <a16:creationId xmlns:a16="http://schemas.microsoft.com/office/drawing/2014/main" id="{14131918-D437-D77C-24ED-7058DD2E8B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B5519590-CAB6-4DBA-8BDE-5CDE6639110F}" type="slidenum">
              <a:rPr lang="en-US" altLang="ja-JP" sz="800" smtClean="0"/>
              <a:pPr/>
              <a:t>2</a:t>
            </a:fld>
            <a:endParaRPr lang="en-US" altLang="ja-JP" sz="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a:extLst>
              <a:ext uri="{FF2B5EF4-FFF2-40B4-BE49-F238E27FC236}">
                <a16:creationId xmlns:a16="http://schemas.microsoft.com/office/drawing/2014/main" id="{95A5E23C-19F0-6431-FC6E-D9375C8FD5E8}"/>
              </a:ext>
            </a:extLst>
          </p:cNvPr>
          <p:cNvSpPr>
            <a:spLocks noGrp="1" noRot="1" noChangeAspect="1" noChangeArrowheads="1" noTextEdit="1"/>
          </p:cNvSpPr>
          <p:nvPr>
            <p:ph type="sldImg"/>
          </p:nvPr>
        </p:nvSpPr>
        <p:spPr>
          <a:ln/>
        </p:spPr>
      </p:sp>
      <p:sp>
        <p:nvSpPr>
          <p:cNvPr id="12291" name="ノート プレースホルダー 2">
            <a:extLst>
              <a:ext uri="{FF2B5EF4-FFF2-40B4-BE49-F238E27FC236}">
                <a16:creationId xmlns:a16="http://schemas.microsoft.com/office/drawing/2014/main" id="{62580AA4-7BBD-F5FA-33D7-24554A6E26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3BABE83-FBFD-1824-C4A1-3BC331ED0AF1}"/>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2F37AAFD-A4AB-93A6-0D28-AF2D2A79B7D2}"/>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294" name="スライド番号プレースホルダー 5">
            <a:extLst>
              <a:ext uri="{FF2B5EF4-FFF2-40B4-BE49-F238E27FC236}">
                <a16:creationId xmlns:a16="http://schemas.microsoft.com/office/drawing/2014/main" id="{30628311-48DB-E5FC-30D8-E467D1F0BD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CAE1E18C-B6E3-4456-8994-F6E5F856F2BB}" type="slidenum">
              <a:rPr lang="en-US" altLang="ja-JP" sz="800" smtClean="0"/>
              <a:pPr/>
              <a:t>3</a:t>
            </a:fld>
            <a:endParaRPr lang="en-US" altLang="ja-JP" sz="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C8128B8F-FF70-D3D4-7490-11F6176C17AD}"/>
              </a:ext>
            </a:extLst>
          </p:cNvPr>
          <p:cNvSpPr>
            <a:spLocks noGrp="1" noRot="1" noChangeAspect="1" noChangeArrowheads="1" noTextEdit="1"/>
          </p:cNvSpPr>
          <p:nvPr>
            <p:ph type="sldImg"/>
          </p:nvPr>
        </p:nvSpPr>
        <p:spPr>
          <a:ln/>
        </p:spPr>
      </p:sp>
      <p:sp>
        <p:nvSpPr>
          <p:cNvPr id="14339" name="ノート プレースホルダー 2">
            <a:extLst>
              <a:ext uri="{FF2B5EF4-FFF2-40B4-BE49-F238E27FC236}">
                <a16:creationId xmlns:a16="http://schemas.microsoft.com/office/drawing/2014/main" id="{392228F5-57A6-7202-25B1-6729C6ED7E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EBE68509-1D55-DB89-AFCB-42AC1D43ECB8}"/>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DB8AB18A-2CE0-B4D7-CF4E-5BBF07C149F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4342" name="スライド番号プレースホルダー 5">
            <a:extLst>
              <a:ext uri="{FF2B5EF4-FFF2-40B4-BE49-F238E27FC236}">
                <a16:creationId xmlns:a16="http://schemas.microsoft.com/office/drawing/2014/main" id="{B9044761-71E2-ED87-F1C5-9F579F983B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00EDACF-E931-4E67-AA67-6BB638FCCCAE}" type="slidenum">
              <a:rPr lang="en-US" altLang="ja-JP" sz="800" smtClean="0"/>
              <a:pPr/>
              <a:t>4</a:t>
            </a:fld>
            <a:endParaRPr lang="en-US" altLang="ja-JP" sz="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a:extLst>
              <a:ext uri="{FF2B5EF4-FFF2-40B4-BE49-F238E27FC236}">
                <a16:creationId xmlns:a16="http://schemas.microsoft.com/office/drawing/2014/main" id="{8F7D2F56-08A1-5AA6-A42C-2BEB4C119F4C}"/>
              </a:ext>
            </a:extLst>
          </p:cNvPr>
          <p:cNvSpPr>
            <a:spLocks noGrp="1" noRot="1" noChangeAspect="1" noChangeArrowheads="1" noTextEdit="1"/>
          </p:cNvSpPr>
          <p:nvPr>
            <p:ph type="sldImg"/>
          </p:nvPr>
        </p:nvSpPr>
        <p:spPr>
          <a:ln/>
        </p:spPr>
      </p:sp>
      <p:sp>
        <p:nvSpPr>
          <p:cNvPr id="16387" name="ノート プレースホルダー 2">
            <a:extLst>
              <a:ext uri="{FF2B5EF4-FFF2-40B4-BE49-F238E27FC236}">
                <a16:creationId xmlns:a16="http://schemas.microsoft.com/office/drawing/2014/main" id="{9F293178-EF43-C2F1-C3F1-8ABDB048DF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80E9494-E2C4-53FC-0005-9AE3EF0634F5}"/>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21067411-5D37-C3CE-7E26-01A9CA400A8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390" name="スライド番号プレースホルダー 5">
            <a:extLst>
              <a:ext uri="{FF2B5EF4-FFF2-40B4-BE49-F238E27FC236}">
                <a16:creationId xmlns:a16="http://schemas.microsoft.com/office/drawing/2014/main" id="{44FDBCC0-7329-7347-1EDE-F3E89F2EC9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91D967B-A2B1-4647-9325-AE65E2F8BE4D}" type="slidenum">
              <a:rPr lang="en-US" altLang="ja-JP" sz="800" smtClean="0"/>
              <a:pPr/>
              <a:t>5</a:t>
            </a:fld>
            <a:endParaRPr lang="en-US" altLang="ja-JP" sz="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CBB702B9-E9AA-CD10-A283-8AB374B723F8}"/>
              </a:ext>
            </a:extLst>
          </p:cNvPr>
          <p:cNvSpPr>
            <a:spLocks noGrp="1" noRot="1" noChangeAspect="1" noChangeArrowheads="1" noTextEdit="1"/>
          </p:cNvSpPr>
          <p:nvPr>
            <p:ph type="sldImg"/>
          </p:nvPr>
        </p:nvSpPr>
        <p:spPr>
          <a:ln/>
        </p:spPr>
      </p:sp>
      <p:sp>
        <p:nvSpPr>
          <p:cNvPr id="18435" name="ノート プレースホルダー 2">
            <a:extLst>
              <a:ext uri="{FF2B5EF4-FFF2-40B4-BE49-F238E27FC236}">
                <a16:creationId xmlns:a16="http://schemas.microsoft.com/office/drawing/2014/main" id="{86E0D28F-0C83-CE94-4A83-06B065EC9E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60BBAF7-FEE8-F538-1D57-602DBA93597A}"/>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0FD4765B-ECA8-1FD7-409A-2721793C2341}"/>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8438" name="スライド番号プレースホルダー 5">
            <a:extLst>
              <a:ext uri="{FF2B5EF4-FFF2-40B4-BE49-F238E27FC236}">
                <a16:creationId xmlns:a16="http://schemas.microsoft.com/office/drawing/2014/main" id="{D3F06066-F9F1-B1F5-CE6E-57DD7C825E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994B3D1-FFA6-46EF-BE32-AC3EA115C666}" type="slidenum">
              <a:rPr lang="en-US" altLang="ja-JP" sz="800" smtClean="0"/>
              <a:pPr/>
              <a:t>6</a:t>
            </a:fld>
            <a:endParaRPr lang="en-US" altLang="ja-JP" sz="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8FE4A0DB-91C7-7C99-11DE-B4D81733A0E7}"/>
              </a:ext>
            </a:extLst>
          </p:cNvPr>
          <p:cNvSpPr>
            <a:spLocks noGrp="1" noRot="1" noChangeAspect="1" noChangeArrowheads="1" noTextEdit="1"/>
          </p:cNvSpPr>
          <p:nvPr>
            <p:ph type="sldImg"/>
          </p:nvPr>
        </p:nvSpPr>
        <p:spPr>
          <a:ln/>
        </p:spPr>
      </p:sp>
      <p:sp>
        <p:nvSpPr>
          <p:cNvPr id="20483" name="ノート プレースホルダー 2">
            <a:extLst>
              <a:ext uri="{FF2B5EF4-FFF2-40B4-BE49-F238E27FC236}">
                <a16:creationId xmlns:a16="http://schemas.microsoft.com/office/drawing/2014/main" id="{B3260C81-E5C5-08A5-1F59-DC70CBF0E8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485DC68-D821-8092-40F0-F9B491B3C2B3}"/>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AF2197AF-66F0-819D-B0BD-9D0A256FCF8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0486" name="スライド番号プレースホルダー 5">
            <a:extLst>
              <a:ext uri="{FF2B5EF4-FFF2-40B4-BE49-F238E27FC236}">
                <a16:creationId xmlns:a16="http://schemas.microsoft.com/office/drawing/2014/main" id="{F62AFC1B-B81C-A6EF-4CA3-0C50C01ED4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FD548562-4ED7-4A61-8B24-33157CD7F1FD}" type="slidenum">
              <a:rPr lang="en-US" altLang="ja-JP" sz="800" smtClean="0"/>
              <a:pPr/>
              <a:t>7</a:t>
            </a:fld>
            <a:endParaRPr lang="en-US" altLang="ja-JP"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a:extLst>
              <a:ext uri="{FF2B5EF4-FFF2-40B4-BE49-F238E27FC236}">
                <a16:creationId xmlns:a16="http://schemas.microsoft.com/office/drawing/2014/main" id="{B07896CD-CBBF-8020-1FDA-D1834DAE9976}"/>
              </a:ext>
            </a:extLst>
          </p:cNvPr>
          <p:cNvSpPr>
            <a:spLocks noGrp="1" noRot="1" noChangeAspect="1" noChangeArrowheads="1" noTextEdit="1"/>
          </p:cNvSpPr>
          <p:nvPr>
            <p:ph type="sldImg"/>
          </p:nvPr>
        </p:nvSpPr>
        <p:spPr>
          <a:ln/>
        </p:spPr>
      </p:sp>
      <p:sp>
        <p:nvSpPr>
          <p:cNvPr id="22531" name="ノート プレースホルダー 2">
            <a:extLst>
              <a:ext uri="{FF2B5EF4-FFF2-40B4-BE49-F238E27FC236}">
                <a16:creationId xmlns:a16="http://schemas.microsoft.com/office/drawing/2014/main" id="{B8BE6E42-0D27-657E-C5E7-221D208D44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E4AE29DA-28E7-6D44-0287-E76431FDDBE7}"/>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650989EB-160F-2CC5-3E56-5452360D7BE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2534" name="スライド番号プレースホルダー 5">
            <a:extLst>
              <a:ext uri="{FF2B5EF4-FFF2-40B4-BE49-F238E27FC236}">
                <a16:creationId xmlns:a16="http://schemas.microsoft.com/office/drawing/2014/main" id="{B053F6C8-61F0-4743-914C-DEE85F0366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F04EC377-C219-4076-AB4C-B4618623A0BA}" type="slidenum">
              <a:rPr lang="en-US" altLang="ja-JP" sz="800" smtClean="0"/>
              <a:pPr/>
              <a:t>8</a:t>
            </a:fld>
            <a:endParaRPr lang="en-US" altLang="ja-JP" sz="8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2" name="Picture 10">
            <a:extLst>
              <a:ext uri="{FF2B5EF4-FFF2-40B4-BE49-F238E27FC236}">
                <a16:creationId xmlns:a16="http://schemas.microsoft.com/office/drawing/2014/main" id="{AE14E863-5B77-08D5-AB8D-29F9636C20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7313" y="53975"/>
            <a:ext cx="19796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16">
            <a:hlinkClick r:id="" action="ppaction://hlinkshowjump?jump=nextslide" highlightClick="1"/>
            <a:extLst>
              <a:ext uri="{FF2B5EF4-FFF2-40B4-BE49-F238E27FC236}">
                <a16:creationId xmlns:a16="http://schemas.microsoft.com/office/drawing/2014/main" id="{B85EBDA9-FE3C-8152-4F60-81E63C33CA0A}"/>
              </a:ext>
            </a:extLst>
          </p:cNvPr>
          <p:cNvSpPr>
            <a:spLocks noChangeAspect="1" noChangeArrowheads="1"/>
          </p:cNvSpPr>
          <p:nvPr userDrawn="1"/>
        </p:nvSpPr>
        <p:spPr bwMode="auto">
          <a:xfrm>
            <a:off x="9544050" y="6656388"/>
            <a:ext cx="144463" cy="144462"/>
          </a:xfrm>
          <a:prstGeom prst="actionButtonForwardNext">
            <a:avLst/>
          </a:prstGeom>
          <a:solidFill>
            <a:srgbClr val="E60000">
              <a:alpha val="50195"/>
            </a:srgbClr>
          </a:solidFill>
          <a:ln>
            <a:noFill/>
          </a:ln>
        </p:spPr>
        <p:txBody>
          <a:bodyPr wrap="none" anchor="ctr"/>
          <a:lstStyle>
            <a:lvl1pPr eaLnBrk="0" hangingPunct="0">
              <a:defRPr kumimoji="1" sz="2400">
                <a:solidFill>
                  <a:schemeClr val="tx1"/>
                </a:solidFill>
                <a:latin typeface="Times"/>
                <a:ea typeface="Osaka"/>
                <a:cs typeface="Osaka"/>
              </a:defRPr>
            </a:lvl1pPr>
            <a:lvl2pPr marL="742950" indent="-285750" eaLnBrk="0" hangingPunct="0">
              <a:defRPr kumimoji="1" sz="2400">
                <a:solidFill>
                  <a:schemeClr val="tx1"/>
                </a:solidFill>
                <a:latin typeface="Times"/>
                <a:ea typeface="Osaka"/>
                <a:cs typeface="Osaka"/>
              </a:defRPr>
            </a:lvl2pPr>
            <a:lvl3pPr marL="1143000" indent="-228600" eaLnBrk="0" hangingPunct="0">
              <a:defRPr kumimoji="1" sz="2400">
                <a:solidFill>
                  <a:schemeClr val="tx1"/>
                </a:solidFill>
                <a:latin typeface="Times"/>
                <a:ea typeface="Osaka"/>
                <a:cs typeface="Osaka"/>
              </a:defRPr>
            </a:lvl3pPr>
            <a:lvl4pPr marL="1600200" indent="-228600" eaLnBrk="0" hangingPunct="0">
              <a:defRPr kumimoji="1" sz="2400">
                <a:solidFill>
                  <a:schemeClr val="tx1"/>
                </a:solidFill>
                <a:latin typeface="Times"/>
                <a:ea typeface="Osaka"/>
                <a:cs typeface="Osaka"/>
              </a:defRPr>
            </a:lvl4pPr>
            <a:lvl5pPr marL="2057400" indent="-228600" eaLnBrk="0" hangingPunct="0">
              <a:defRPr kumimoji="1" sz="2400">
                <a:solidFill>
                  <a:schemeClr val="tx1"/>
                </a:solidFill>
                <a:latin typeface="Times"/>
                <a:ea typeface="Osaka"/>
                <a:cs typeface="Osaka"/>
              </a:defRPr>
            </a:lvl5pPr>
            <a:lvl6pPr marL="2514600" indent="-228600" eaLnBrk="0" fontAlgn="base" hangingPunct="0">
              <a:spcBef>
                <a:spcPct val="0"/>
              </a:spcBef>
              <a:spcAft>
                <a:spcPct val="0"/>
              </a:spcAft>
              <a:defRPr kumimoji="1" sz="2400">
                <a:solidFill>
                  <a:schemeClr val="tx1"/>
                </a:solidFill>
                <a:latin typeface="Times"/>
                <a:ea typeface="Osaka"/>
                <a:cs typeface="Osaka"/>
              </a:defRPr>
            </a:lvl6pPr>
            <a:lvl7pPr marL="2971800" indent="-228600" eaLnBrk="0" fontAlgn="base" hangingPunct="0">
              <a:spcBef>
                <a:spcPct val="0"/>
              </a:spcBef>
              <a:spcAft>
                <a:spcPct val="0"/>
              </a:spcAft>
              <a:defRPr kumimoji="1" sz="2400">
                <a:solidFill>
                  <a:schemeClr val="tx1"/>
                </a:solidFill>
                <a:latin typeface="Times"/>
                <a:ea typeface="Osaka"/>
                <a:cs typeface="Osaka"/>
              </a:defRPr>
            </a:lvl7pPr>
            <a:lvl8pPr marL="3429000" indent="-228600" eaLnBrk="0" fontAlgn="base" hangingPunct="0">
              <a:spcBef>
                <a:spcPct val="0"/>
              </a:spcBef>
              <a:spcAft>
                <a:spcPct val="0"/>
              </a:spcAft>
              <a:defRPr kumimoji="1" sz="2400">
                <a:solidFill>
                  <a:schemeClr val="tx1"/>
                </a:solidFill>
                <a:latin typeface="Times"/>
                <a:ea typeface="Osaka"/>
                <a:cs typeface="Osaka"/>
              </a:defRPr>
            </a:lvl8pPr>
            <a:lvl9pPr marL="3886200" indent="-228600" eaLnBrk="0" fontAlgn="base" hangingPunct="0">
              <a:spcBef>
                <a:spcPct val="0"/>
              </a:spcBef>
              <a:spcAft>
                <a:spcPct val="0"/>
              </a:spcAft>
              <a:defRPr kumimoji="1" sz="2400">
                <a:solidFill>
                  <a:schemeClr val="tx1"/>
                </a:solidFill>
                <a:latin typeface="Times"/>
                <a:ea typeface="Osaka"/>
                <a:cs typeface="Osaka"/>
              </a:defRPr>
            </a:lvl9pPr>
          </a:lstStyle>
          <a:p>
            <a:pPr eaLnBrk="1" hangingPunct="1">
              <a:defRPr/>
            </a:pPr>
            <a:endParaRPr lang="ja-JP" altLang="en-US" dirty="0"/>
          </a:p>
        </p:txBody>
      </p:sp>
      <p:sp>
        <p:nvSpPr>
          <p:cNvPr id="13314" name="Rectangle 2"/>
          <p:cNvSpPr>
            <a:spLocks noGrp="1" noChangeArrowheads="1"/>
          </p:cNvSpPr>
          <p:nvPr>
            <p:ph type="ctrTitle"/>
          </p:nvPr>
        </p:nvSpPr>
        <p:spPr>
          <a:xfrm>
            <a:off x="215900" y="2159000"/>
            <a:ext cx="9472613" cy="1439863"/>
          </a:xfrm>
        </p:spPr>
        <p:txBody>
          <a:bodyPr/>
          <a:lstStyle>
            <a:lvl1pPr algn="ctr">
              <a:defRPr sz="3600"/>
            </a:lvl1pPr>
          </a:lstStyle>
          <a:p>
            <a:r>
              <a:rPr lang="ja-JP" altLang="en-US"/>
              <a:t>マスタ タイトルの書式設定</a:t>
            </a:r>
          </a:p>
        </p:txBody>
      </p:sp>
      <p:sp>
        <p:nvSpPr>
          <p:cNvPr id="13315" name="Rectangle 3"/>
          <p:cNvSpPr>
            <a:spLocks noGrp="1" noChangeArrowheads="1"/>
          </p:cNvSpPr>
          <p:nvPr>
            <p:ph type="subTitle" idx="1"/>
          </p:nvPr>
        </p:nvSpPr>
        <p:spPr>
          <a:xfrm>
            <a:off x="215900" y="3598863"/>
            <a:ext cx="9472613" cy="1079500"/>
          </a:xfrm>
        </p:spPr>
        <p:txBody>
          <a:bodyPr/>
          <a:lstStyle>
            <a:lvl1pPr marL="0" indent="0" algn="ctr">
              <a:buFont typeface="Osaka" charset="-128"/>
              <a:buNone/>
              <a:defRPr sz="1800"/>
            </a:lvl1pPr>
          </a:lstStyle>
          <a:p>
            <a:r>
              <a:rPr lang="ja-JP" altLang="en-US"/>
              <a:t>マスタ サブタイトルの書式設定</a:t>
            </a:r>
          </a:p>
        </p:txBody>
      </p:sp>
      <p:sp>
        <p:nvSpPr>
          <p:cNvPr id="4" name="Rectangle 5">
            <a:extLst>
              <a:ext uri="{FF2B5EF4-FFF2-40B4-BE49-F238E27FC236}">
                <a16:creationId xmlns:a16="http://schemas.microsoft.com/office/drawing/2014/main" id="{983511B8-CD4A-F15E-D94C-5A66A031DE13}"/>
              </a:ext>
            </a:extLst>
          </p:cNvPr>
          <p:cNvSpPr>
            <a:spLocks noGrp="1" noChangeArrowheads="1"/>
          </p:cNvSpPr>
          <p:nvPr>
            <p:ph type="ftr" sz="quarter" idx="10"/>
          </p:nvPr>
        </p:nvSpPr>
        <p:spPr/>
        <p:txBody>
          <a:bodyPr/>
          <a:lstStyle>
            <a:lvl1pPr>
              <a:defRPr/>
            </a:lvl1pPr>
          </a:lstStyle>
          <a:p>
            <a:pPr>
              <a:defRPr/>
            </a:pPr>
            <a:r>
              <a:rPr lang="en-US" altLang="ja-JP"/>
              <a:t>Copyright 2018 The Japan Chamber of Commerce and Industry. All rights reserved.</a:t>
            </a:r>
          </a:p>
        </p:txBody>
      </p:sp>
      <p:sp>
        <p:nvSpPr>
          <p:cNvPr id="5" name="Rectangle 18">
            <a:extLst>
              <a:ext uri="{FF2B5EF4-FFF2-40B4-BE49-F238E27FC236}">
                <a16:creationId xmlns:a16="http://schemas.microsoft.com/office/drawing/2014/main" id="{3807FA2E-F466-BA85-22AA-A83EC6A625F1}"/>
              </a:ext>
            </a:extLst>
          </p:cNvPr>
          <p:cNvSpPr>
            <a:spLocks noGrp="1" noChangeArrowheads="1"/>
          </p:cNvSpPr>
          <p:nvPr>
            <p:ph type="dt" sz="quarter" idx="11"/>
          </p:nvPr>
        </p:nvSpPr>
        <p:spPr bwMode="auto">
          <a:xfrm>
            <a:off x="215900" y="6656388"/>
            <a:ext cx="2339975" cy="144462"/>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eaLnBrk="1" hangingPunct="1">
              <a:defRPr sz="600">
                <a:latin typeface="+mn-lt"/>
                <a:ea typeface="+mn-ea"/>
                <a:cs typeface="+mn-cs"/>
              </a:defRPr>
            </a:lvl1pPr>
          </a:lstStyle>
          <a:p>
            <a:pPr>
              <a:defRPr/>
            </a:pPr>
            <a:endParaRPr lang="en-US" altLang="ja-JP"/>
          </a:p>
        </p:txBody>
      </p:sp>
    </p:spTree>
    <p:extLst>
      <p:ext uri="{BB962C8B-B14F-4D97-AF65-F5344CB8AC3E}">
        <p14:creationId xmlns:p14="http://schemas.microsoft.com/office/powerpoint/2010/main" val="524898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F1104E93-03C5-9A01-BE9E-C39066657AAD}"/>
              </a:ext>
            </a:extLst>
          </p:cNvPr>
          <p:cNvSpPr>
            <a:spLocks noGrp="1" noChangeArrowheads="1"/>
          </p:cNvSpPr>
          <p:nvPr>
            <p:ph type="sldNum" sz="quarter" idx="10"/>
          </p:nvPr>
        </p:nvSpPr>
        <p:spPr>
          <a:ln/>
        </p:spPr>
        <p:txBody>
          <a:bodyPr/>
          <a:lstStyle>
            <a:lvl1pPr>
              <a:defRPr/>
            </a:lvl1pPr>
          </a:lstStyle>
          <a:p>
            <a:pPr>
              <a:defRPr/>
            </a:pPr>
            <a:fld id="{7E07B759-DDAE-4EA9-A066-3BFD73F7728F}" type="slidenum">
              <a:rPr lang="en-US" altLang="ja-JP"/>
              <a:pPr>
                <a:defRPr/>
              </a:pPr>
              <a:t>‹#›</a:t>
            </a:fld>
            <a:endParaRPr lang="en-US" altLang="ja-JP"/>
          </a:p>
        </p:txBody>
      </p:sp>
      <p:sp>
        <p:nvSpPr>
          <p:cNvPr id="5" name="Rectangle 8">
            <a:extLst>
              <a:ext uri="{FF2B5EF4-FFF2-40B4-BE49-F238E27FC236}">
                <a16:creationId xmlns:a16="http://schemas.microsoft.com/office/drawing/2014/main" id="{6F617AB5-C6E5-426E-9E08-8175449A36CB}"/>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910683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21550" y="304800"/>
            <a:ext cx="2366963" cy="611981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15900" y="304800"/>
            <a:ext cx="6953250" cy="61198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A94B96F7-CC3A-ABEF-7837-F8C7F5BF6DA4}"/>
              </a:ext>
            </a:extLst>
          </p:cNvPr>
          <p:cNvSpPr>
            <a:spLocks noGrp="1" noChangeArrowheads="1"/>
          </p:cNvSpPr>
          <p:nvPr>
            <p:ph type="sldNum" sz="quarter" idx="10"/>
          </p:nvPr>
        </p:nvSpPr>
        <p:spPr>
          <a:ln/>
        </p:spPr>
        <p:txBody>
          <a:bodyPr/>
          <a:lstStyle>
            <a:lvl1pPr>
              <a:defRPr/>
            </a:lvl1pPr>
          </a:lstStyle>
          <a:p>
            <a:pPr>
              <a:defRPr/>
            </a:pPr>
            <a:fld id="{460B637F-CE03-48E9-AEAA-2469266B309D}" type="slidenum">
              <a:rPr lang="en-US" altLang="ja-JP"/>
              <a:pPr>
                <a:defRPr/>
              </a:pPr>
              <a:t>‹#›</a:t>
            </a:fld>
            <a:endParaRPr lang="en-US" altLang="ja-JP"/>
          </a:p>
        </p:txBody>
      </p:sp>
      <p:sp>
        <p:nvSpPr>
          <p:cNvPr id="5" name="Rectangle 8">
            <a:extLst>
              <a:ext uri="{FF2B5EF4-FFF2-40B4-BE49-F238E27FC236}">
                <a16:creationId xmlns:a16="http://schemas.microsoft.com/office/drawing/2014/main" id="{842409FE-7A9C-913B-4B98-26803B8DE357}"/>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1163334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366D29B6-E1B0-3324-F7C4-FBA78D5CDFD1}"/>
              </a:ext>
            </a:extLst>
          </p:cNvPr>
          <p:cNvSpPr>
            <a:spLocks noGrp="1" noChangeArrowheads="1"/>
          </p:cNvSpPr>
          <p:nvPr>
            <p:ph type="sldNum" sz="quarter" idx="10"/>
          </p:nvPr>
        </p:nvSpPr>
        <p:spPr>
          <a:ln/>
        </p:spPr>
        <p:txBody>
          <a:bodyPr/>
          <a:lstStyle>
            <a:lvl1pPr>
              <a:defRPr/>
            </a:lvl1pPr>
          </a:lstStyle>
          <a:p>
            <a:pPr>
              <a:defRPr/>
            </a:pPr>
            <a:fld id="{2A76C734-5073-48C1-80F6-91A7C4A7E919}" type="slidenum">
              <a:rPr lang="en-US" altLang="ja-JP"/>
              <a:pPr>
                <a:defRPr/>
              </a:pPr>
              <a:t>‹#›</a:t>
            </a:fld>
            <a:endParaRPr lang="en-US" altLang="ja-JP"/>
          </a:p>
        </p:txBody>
      </p:sp>
      <p:sp>
        <p:nvSpPr>
          <p:cNvPr id="5" name="Rectangle 8">
            <a:extLst>
              <a:ext uri="{FF2B5EF4-FFF2-40B4-BE49-F238E27FC236}">
                <a16:creationId xmlns:a16="http://schemas.microsoft.com/office/drawing/2014/main" id="{54653CD5-4F80-DFFD-15F9-E7CA9D3BE4E5}"/>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4080003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a:extLst>
              <a:ext uri="{FF2B5EF4-FFF2-40B4-BE49-F238E27FC236}">
                <a16:creationId xmlns:a16="http://schemas.microsoft.com/office/drawing/2014/main" id="{E6B6D361-E95A-937C-61D5-39BEA0C44D71}"/>
              </a:ext>
            </a:extLst>
          </p:cNvPr>
          <p:cNvSpPr>
            <a:spLocks noGrp="1" noChangeArrowheads="1"/>
          </p:cNvSpPr>
          <p:nvPr>
            <p:ph type="sldNum" sz="quarter" idx="10"/>
          </p:nvPr>
        </p:nvSpPr>
        <p:spPr>
          <a:ln/>
        </p:spPr>
        <p:txBody>
          <a:bodyPr/>
          <a:lstStyle>
            <a:lvl1pPr>
              <a:defRPr/>
            </a:lvl1pPr>
          </a:lstStyle>
          <a:p>
            <a:pPr>
              <a:defRPr/>
            </a:pPr>
            <a:fld id="{C6A6F443-AD5D-4AD1-AAC3-8F16A8D544A0}" type="slidenum">
              <a:rPr lang="en-US" altLang="ja-JP"/>
              <a:pPr>
                <a:defRPr/>
              </a:pPr>
              <a:t>‹#›</a:t>
            </a:fld>
            <a:endParaRPr lang="en-US" altLang="ja-JP"/>
          </a:p>
        </p:txBody>
      </p:sp>
      <p:sp>
        <p:nvSpPr>
          <p:cNvPr id="5" name="Rectangle 8">
            <a:extLst>
              <a:ext uri="{FF2B5EF4-FFF2-40B4-BE49-F238E27FC236}">
                <a16:creationId xmlns:a16="http://schemas.microsoft.com/office/drawing/2014/main" id="{7703A817-C2B8-2A31-4188-4A7E9B0AC039}"/>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3011021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215900" y="1025525"/>
            <a:ext cx="4659313" cy="539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7613" y="1025525"/>
            <a:ext cx="4660900" cy="539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a:extLst>
              <a:ext uri="{FF2B5EF4-FFF2-40B4-BE49-F238E27FC236}">
                <a16:creationId xmlns:a16="http://schemas.microsoft.com/office/drawing/2014/main" id="{AA5A4FC5-255A-119F-6BE3-EC62D7F15890}"/>
              </a:ext>
            </a:extLst>
          </p:cNvPr>
          <p:cNvSpPr>
            <a:spLocks noGrp="1" noChangeArrowheads="1"/>
          </p:cNvSpPr>
          <p:nvPr>
            <p:ph type="sldNum" sz="quarter" idx="10"/>
          </p:nvPr>
        </p:nvSpPr>
        <p:spPr>
          <a:ln/>
        </p:spPr>
        <p:txBody>
          <a:bodyPr/>
          <a:lstStyle>
            <a:lvl1pPr>
              <a:defRPr/>
            </a:lvl1pPr>
          </a:lstStyle>
          <a:p>
            <a:pPr>
              <a:defRPr/>
            </a:pPr>
            <a:fld id="{F6ADB8A0-DD08-47D8-A6E7-C6412557EE26}" type="slidenum">
              <a:rPr lang="en-US" altLang="ja-JP"/>
              <a:pPr>
                <a:defRPr/>
              </a:pPr>
              <a:t>‹#›</a:t>
            </a:fld>
            <a:endParaRPr lang="en-US" altLang="ja-JP"/>
          </a:p>
        </p:txBody>
      </p:sp>
      <p:sp>
        <p:nvSpPr>
          <p:cNvPr id="6" name="Rectangle 8">
            <a:extLst>
              <a:ext uri="{FF2B5EF4-FFF2-40B4-BE49-F238E27FC236}">
                <a16:creationId xmlns:a16="http://schemas.microsoft.com/office/drawing/2014/main" id="{CFC6EDD6-067A-7E45-37E6-13ABA13BF0B1}"/>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375993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a:extLst>
              <a:ext uri="{FF2B5EF4-FFF2-40B4-BE49-F238E27FC236}">
                <a16:creationId xmlns:a16="http://schemas.microsoft.com/office/drawing/2014/main" id="{722DE1B2-A7E2-5558-F2CE-B63525C415B0}"/>
              </a:ext>
            </a:extLst>
          </p:cNvPr>
          <p:cNvSpPr>
            <a:spLocks noGrp="1" noChangeArrowheads="1"/>
          </p:cNvSpPr>
          <p:nvPr>
            <p:ph type="sldNum" sz="quarter" idx="10"/>
          </p:nvPr>
        </p:nvSpPr>
        <p:spPr>
          <a:ln/>
        </p:spPr>
        <p:txBody>
          <a:bodyPr/>
          <a:lstStyle>
            <a:lvl1pPr>
              <a:defRPr/>
            </a:lvl1pPr>
          </a:lstStyle>
          <a:p>
            <a:pPr>
              <a:defRPr/>
            </a:pPr>
            <a:fld id="{AE946D69-67B8-46D0-8FF9-F64EA06AFB64}" type="slidenum">
              <a:rPr lang="en-US" altLang="ja-JP"/>
              <a:pPr>
                <a:defRPr/>
              </a:pPr>
              <a:t>‹#›</a:t>
            </a:fld>
            <a:endParaRPr lang="en-US" altLang="ja-JP"/>
          </a:p>
        </p:txBody>
      </p:sp>
      <p:sp>
        <p:nvSpPr>
          <p:cNvPr id="8" name="Rectangle 8">
            <a:extLst>
              <a:ext uri="{FF2B5EF4-FFF2-40B4-BE49-F238E27FC236}">
                <a16:creationId xmlns:a16="http://schemas.microsoft.com/office/drawing/2014/main" id="{52AA778A-1452-F596-46FF-6976531E9FDB}"/>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352555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a:extLst>
              <a:ext uri="{FF2B5EF4-FFF2-40B4-BE49-F238E27FC236}">
                <a16:creationId xmlns:a16="http://schemas.microsoft.com/office/drawing/2014/main" id="{53FB1BE4-3C4C-393F-1751-A999271C218E}"/>
              </a:ext>
            </a:extLst>
          </p:cNvPr>
          <p:cNvSpPr>
            <a:spLocks noGrp="1" noChangeArrowheads="1"/>
          </p:cNvSpPr>
          <p:nvPr>
            <p:ph type="sldNum" sz="quarter" idx="10"/>
          </p:nvPr>
        </p:nvSpPr>
        <p:spPr>
          <a:ln/>
        </p:spPr>
        <p:txBody>
          <a:bodyPr/>
          <a:lstStyle>
            <a:lvl1pPr>
              <a:defRPr/>
            </a:lvl1pPr>
          </a:lstStyle>
          <a:p>
            <a:pPr>
              <a:defRPr/>
            </a:pPr>
            <a:fld id="{0EA44A0F-5FE5-43CA-B9DD-600CFF6A96A9}" type="slidenum">
              <a:rPr lang="en-US" altLang="ja-JP"/>
              <a:pPr>
                <a:defRPr/>
              </a:pPr>
              <a:t>‹#›</a:t>
            </a:fld>
            <a:endParaRPr lang="en-US" altLang="ja-JP"/>
          </a:p>
        </p:txBody>
      </p:sp>
      <p:sp>
        <p:nvSpPr>
          <p:cNvPr id="4" name="Rectangle 8">
            <a:extLst>
              <a:ext uri="{FF2B5EF4-FFF2-40B4-BE49-F238E27FC236}">
                <a16:creationId xmlns:a16="http://schemas.microsoft.com/office/drawing/2014/main" id="{C86AA768-B12E-1669-488C-088CB35886AC}"/>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3822188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E893EB9-96C8-9D62-9143-EE9F49B14CE7}"/>
              </a:ext>
            </a:extLst>
          </p:cNvPr>
          <p:cNvSpPr>
            <a:spLocks noGrp="1" noChangeArrowheads="1"/>
          </p:cNvSpPr>
          <p:nvPr>
            <p:ph type="sldNum" sz="quarter" idx="10"/>
          </p:nvPr>
        </p:nvSpPr>
        <p:spPr>
          <a:ln/>
        </p:spPr>
        <p:txBody>
          <a:bodyPr/>
          <a:lstStyle>
            <a:lvl1pPr>
              <a:defRPr/>
            </a:lvl1pPr>
          </a:lstStyle>
          <a:p>
            <a:pPr>
              <a:defRPr/>
            </a:pPr>
            <a:fld id="{6808EF70-7732-4B49-BFAA-BC78EF9E1C00}" type="slidenum">
              <a:rPr lang="en-US" altLang="ja-JP"/>
              <a:pPr>
                <a:defRPr/>
              </a:pPr>
              <a:t>‹#›</a:t>
            </a:fld>
            <a:endParaRPr lang="en-US" altLang="ja-JP"/>
          </a:p>
        </p:txBody>
      </p:sp>
      <p:sp>
        <p:nvSpPr>
          <p:cNvPr id="3" name="Rectangle 8">
            <a:extLst>
              <a:ext uri="{FF2B5EF4-FFF2-40B4-BE49-F238E27FC236}">
                <a16:creationId xmlns:a16="http://schemas.microsoft.com/office/drawing/2014/main" id="{5516C9FB-0037-2051-3875-CF77071CADD0}"/>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848997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a:extLst>
              <a:ext uri="{FF2B5EF4-FFF2-40B4-BE49-F238E27FC236}">
                <a16:creationId xmlns:a16="http://schemas.microsoft.com/office/drawing/2014/main" id="{3F975489-48BA-4E9F-C741-692B97CEEAFF}"/>
              </a:ext>
            </a:extLst>
          </p:cNvPr>
          <p:cNvSpPr>
            <a:spLocks noGrp="1" noChangeArrowheads="1"/>
          </p:cNvSpPr>
          <p:nvPr>
            <p:ph type="sldNum" sz="quarter" idx="10"/>
          </p:nvPr>
        </p:nvSpPr>
        <p:spPr>
          <a:ln/>
        </p:spPr>
        <p:txBody>
          <a:bodyPr/>
          <a:lstStyle>
            <a:lvl1pPr>
              <a:defRPr/>
            </a:lvl1pPr>
          </a:lstStyle>
          <a:p>
            <a:pPr>
              <a:defRPr/>
            </a:pPr>
            <a:fld id="{55DE1D52-9F58-4337-BE61-3F2B0958D71B}" type="slidenum">
              <a:rPr lang="en-US" altLang="ja-JP"/>
              <a:pPr>
                <a:defRPr/>
              </a:pPr>
              <a:t>‹#›</a:t>
            </a:fld>
            <a:endParaRPr lang="en-US" altLang="ja-JP"/>
          </a:p>
        </p:txBody>
      </p:sp>
      <p:sp>
        <p:nvSpPr>
          <p:cNvPr id="6" name="Rectangle 8">
            <a:extLst>
              <a:ext uri="{FF2B5EF4-FFF2-40B4-BE49-F238E27FC236}">
                <a16:creationId xmlns:a16="http://schemas.microsoft.com/office/drawing/2014/main" id="{DE76DDF2-850B-1A67-BDE8-9DBC19989E5E}"/>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3709487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a:extLst>
              <a:ext uri="{FF2B5EF4-FFF2-40B4-BE49-F238E27FC236}">
                <a16:creationId xmlns:a16="http://schemas.microsoft.com/office/drawing/2014/main" id="{FA969587-DE50-DAE9-31BE-25466598A41B}"/>
              </a:ext>
            </a:extLst>
          </p:cNvPr>
          <p:cNvSpPr>
            <a:spLocks noGrp="1" noChangeArrowheads="1"/>
          </p:cNvSpPr>
          <p:nvPr>
            <p:ph type="sldNum" sz="quarter" idx="10"/>
          </p:nvPr>
        </p:nvSpPr>
        <p:spPr>
          <a:ln/>
        </p:spPr>
        <p:txBody>
          <a:bodyPr/>
          <a:lstStyle>
            <a:lvl1pPr>
              <a:defRPr/>
            </a:lvl1pPr>
          </a:lstStyle>
          <a:p>
            <a:pPr>
              <a:defRPr/>
            </a:pPr>
            <a:fld id="{8CB4F2EA-0DB6-4CAE-B15B-7D4D4CB8F70A}" type="slidenum">
              <a:rPr lang="en-US" altLang="ja-JP"/>
              <a:pPr>
                <a:defRPr/>
              </a:pPr>
              <a:t>‹#›</a:t>
            </a:fld>
            <a:endParaRPr lang="en-US" altLang="ja-JP"/>
          </a:p>
        </p:txBody>
      </p:sp>
      <p:sp>
        <p:nvSpPr>
          <p:cNvPr id="6" name="Rectangle 8">
            <a:extLst>
              <a:ext uri="{FF2B5EF4-FFF2-40B4-BE49-F238E27FC236}">
                <a16:creationId xmlns:a16="http://schemas.microsoft.com/office/drawing/2014/main" id="{978DFD8C-72CE-6DD2-82B8-0040CB58C38A}"/>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1195596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78E4FD3-E993-A822-9705-F1F5D5BF40A4}"/>
              </a:ext>
            </a:extLst>
          </p:cNvPr>
          <p:cNvSpPr>
            <a:spLocks noGrp="1" noChangeArrowheads="1"/>
          </p:cNvSpPr>
          <p:nvPr>
            <p:ph type="title"/>
          </p:nvPr>
        </p:nvSpPr>
        <p:spPr bwMode="auto">
          <a:xfrm>
            <a:off x="215900" y="304800"/>
            <a:ext cx="74136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D7AFD783-EBF4-397D-8577-71A731F932F1}"/>
              </a:ext>
            </a:extLst>
          </p:cNvPr>
          <p:cNvSpPr>
            <a:spLocks noGrp="1" noChangeArrowheads="1"/>
          </p:cNvSpPr>
          <p:nvPr>
            <p:ph type="body" idx="1"/>
          </p:nvPr>
        </p:nvSpPr>
        <p:spPr bwMode="auto">
          <a:xfrm>
            <a:off x="215900" y="1025525"/>
            <a:ext cx="9472613"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0" name="Rectangle 6">
            <a:extLst>
              <a:ext uri="{FF2B5EF4-FFF2-40B4-BE49-F238E27FC236}">
                <a16:creationId xmlns:a16="http://schemas.microsoft.com/office/drawing/2014/main" id="{42ECE9F0-B956-4C96-F5F5-3777C929D09C}"/>
              </a:ext>
            </a:extLst>
          </p:cNvPr>
          <p:cNvSpPr>
            <a:spLocks noGrp="1" noChangeArrowheads="1"/>
          </p:cNvSpPr>
          <p:nvPr>
            <p:ph type="sldNum" sz="quarter" idx="4"/>
          </p:nvPr>
        </p:nvSpPr>
        <p:spPr bwMode="auto">
          <a:xfrm>
            <a:off x="9237663" y="6656388"/>
            <a:ext cx="306387" cy="14446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ctr" eaLnBrk="1" hangingPunct="1">
              <a:defRPr sz="1000">
                <a:latin typeface="ＭＳ ゴシック" panose="020B0609070205080204" pitchFamily="49" charset="-128"/>
                <a:ea typeface="ＭＳ ゴシック" panose="020B0609070205080204" pitchFamily="49" charset="-128"/>
              </a:defRPr>
            </a:lvl1pPr>
          </a:lstStyle>
          <a:p>
            <a:pPr>
              <a:defRPr/>
            </a:pPr>
            <a:fld id="{B520A7C8-1C58-4C72-9B97-3D85095EE768}" type="slidenum">
              <a:rPr lang="en-US" altLang="ja-JP"/>
              <a:pPr>
                <a:defRPr/>
              </a:pPr>
              <a:t>‹#›</a:t>
            </a:fld>
            <a:endParaRPr lang="en-US" altLang="ja-JP"/>
          </a:p>
        </p:txBody>
      </p:sp>
      <p:sp>
        <p:nvSpPr>
          <p:cNvPr id="1032" name="Rectangle 8">
            <a:extLst>
              <a:ext uri="{FF2B5EF4-FFF2-40B4-BE49-F238E27FC236}">
                <a16:creationId xmlns:a16="http://schemas.microsoft.com/office/drawing/2014/main" id="{47FCA15F-EE75-6E25-3DA1-C31C28CC134A}"/>
              </a:ext>
            </a:extLst>
          </p:cNvPr>
          <p:cNvSpPr>
            <a:spLocks noGrp="1" noChangeArrowheads="1"/>
          </p:cNvSpPr>
          <p:nvPr>
            <p:ph type="ftr" sz="quarter" idx="3"/>
          </p:nvPr>
        </p:nvSpPr>
        <p:spPr bwMode="auto">
          <a:xfrm>
            <a:off x="2698750" y="6656388"/>
            <a:ext cx="4505325" cy="144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600">
                <a:latin typeface="+mn-lt"/>
                <a:ea typeface="+mn-ea"/>
                <a:cs typeface="+mn-cs"/>
              </a:defRPr>
            </a:lvl1pPr>
          </a:lstStyle>
          <a:p>
            <a:pPr>
              <a:defRPr/>
            </a:pPr>
            <a:r>
              <a:rPr lang="en-US" altLang="ja-JP"/>
              <a:t>Copyright 2018 The Japan Chamber of Commerce and Industry. All rights reserved.</a:t>
            </a:r>
          </a:p>
        </p:txBody>
      </p:sp>
      <p:pic>
        <p:nvPicPr>
          <p:cNvPr id="2" name="Picture 13">
            <a:extLst>
              <a:ext uri="{FF2B5EF4-FFF2-40B4-BE49-F238E27FC236}">
                <a16:creationId xmlns:a16="http://schemas.microsoft.com/office/drawing/2014/main" id="{44DAD421-B155-F21F-C7A2-78D0243A619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07313" y="53975"/>
            <a:ext cx="19796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AutoShape 17">
            <a:hlinkClick r:id="" action="ppaction://hlinkshowjump?jump=previousslide" highlightClick="1"/>
            <a:extLst>
              <a:ext uri="{FF2B5EF4-FFF2-40B4-BE49-F238E27FC236}">
                <a16:creationId xmlns:a16="http://schemas.microsoft.com/office/drawing/2014/main" id="{DBC22362-876E-FF5B-8F5B-D5879909F8E6}"/>
              </a:ext>
            </a:extLst>
          </p:cNvPr>
          <p:cNvSpPr>
            <a:spLocks noChangeAspect="1" noChangeArrowheads="1"/>
          </p:cNvSpPr>
          <p:nvPr/>
        </p:nvSpPr>
        <p:spPr bwMode="auto">
          <a:xfrm>
            <a:off x="9093200" y="6656388"/>
            <a:ext cx="144463" cy="144462"/>
          </a:xfrm>
          <a:prstGeom prst="actionButtonBackPrevious">
            <a:avLst/>
          </a:prstGeom>
          <a:solidFill>
            <a:srgbClr val="E60000">
              <a:alpha val="50195"/>
            </a:srgbClr>
          </a:solidFill>
          <a:ln>
            <a:noFill/>
          </a:ln>
        </p:spPr>
        <p:txBody>
          <a:bodyPr wrap="none" anchor="ctr"/>
          <a:lstStyle>
            <a:lvl1pPr eaLnBrk="0" hangingPunct="0">
              <a:defRPr kumimoji="1" sz="2400">
                <a:solidFill>
                  <a:schemeClr val="tx1"/>
                </a:solidFill>
                <a:latin typeface="Times"/>
                <a:ea typeface="Osaka"/>
                <a:cs typeface="Osaka"/>
              </a:defRPr>
            </a:lvl1pPr>
            <a:lvl2pPr marL="742950" indent="-285750" eaLnBrk="0" hangingPunct="0">
              <a:defRPr kumimoji="1" sz="2400">
                <a:solidFill>
                  <a:schemeClr val="tx1"/>
                </a:solidFill>
                <a:latin typeface="Times"/>
                <a:ea typeface="Osaka"/>
                <a:cs typeface="Osaka"/>
              </a:defRPr>
            </a:lvl2pPr>
            <a:lvl3pPr marL="1143000" indent="-228600" eaLnBrk="0" hangingPunct="0">
              <a:defRPr kumimoji="1" sz="2400">
                <a:solidFill>
                  <a:schemeClr val="tx1"/>
                </a:solidFill>
                <a:latin typeface="Times"/>
                <a:ea typeface="Osaka"/>
                <a:cs typeface="Osaka"/>
              </a:defRPr>
            </a:lvl3pPr>
            <a:lvl4pPr marL="1600200" indent="-228600" eaLnBrk="0" hangingPunct="0">
              <a:defRPr kumimoji="1" sz="2400">
                <a:solidFill>
                  <a:schemeClr val="tx1"/>
                </a:solidFill>
                <a:latin typeface="Times"/>
                <a:ea typeface="Osaka"/>
                <a:cs typeface="Osaka"/>
              </a:defRPr>
            </a:lvl4pPr>
            <a:lvl5pPr marL="2057400" indent="-228600" eaLnBrk="0" hangingPunct="0">
              <a:defRPr kumimoji="1" sz="2400">
                <a:solidFill>
                  <a:schemeClr val="tx1"/>
                </a:solidFill>
                <a:latin typeface="Times"/>
                <a:ea typeface="Osaka"/>
                <a:cs typeface="Osaka"/>
              </a:defRPr>
            </a:lvl5pPr>
            <a:lvl6pPr marL="2514600" indent="-228600" eaLnBrk="0" fontAlgn="base" hangingPunct="0">
              <a:spcBef>
                <a:spcPct val="0"/>
              </a:spcBef>
              <a:spcAft>
                <a:spcPct val="0"/>
              </a:spcAft>
              <a:defRPr kumimoji="1" sz="2400">
                <a:solidFill>
                  <a:schemeClr val="tx1"/>
                </a:solidFill>
                <a:latin typeface="Times"/>
                <a:ea typeface="Osaka"/>
                <a:cs typeface="Osaka"/>
              </a:defRPr>
            </a:lvl6pPr>
            <a:lvl7pPr marL="2971800" indent="-228600" eaLnBrk="0" fontAlgn="base" hangingPunct="0">
              <a:spcBef>
                <a:spcPct val="0"/>
              </a:spcBef>
              <a:spcAft>
                <a:spcPct val="0"/>
              </a:spcAft>
              <a:defRPr kumimoji="1" sz="2400">
                <a:solidFill>
                  <a:schemeClr val="tx1"/>
                </a:solidFill>
                <a:latin typeface="Times"/>
                <a:ea typeface="Osaka"/>
                <a:cs typeface="Osaka"/>
              </a:defRPr>
            </a:lvl7pPr>
            <a:lvl8pPr marL="3429000" indent="-228600" eaLnBrk="0" fontAlgn="base" hangingPunct="0">
              <a:spcBef>
                <a:spcPct val="0"/>
              </a:spcBef>
              <a:spcAft>
                <a:spcPct val="0"/>
              </a:spcAft>
              <a:defRPr kumimoji="1" sz="2400">
                <a:solidFill>
                  <a:schemeClr val="tx1"/>
                </a:solidFill>
                <a:latin typeface="Times"/>
                <a:ea typeface="Osaka"/>
                <a:cs typeface="Osaka"/>
              </a:defRPr>
            </a:lvl8pPr>
            <a:lvl9pPr marL="3886200" indent="-228600" eaLnBrk="0" fontAlgn="base" hangingPunct="0">
              <a:spcBef>
                <a:spcPct val="0"/>
              </a:spcBef>
              <a:spcAft>
                <a:spcPct val="0"/>
              </a:spcAft>
              <a:defRPr kumimoji="1" sz="2400">
                <a:solidFill>
                  <a:schemeClr val="tx1"/>
                </a:solidFill>
                <a:latin typeface="Times"/>
                <a:ea typeface="Osaka"/>
                <a:cs typeface="Osaka"/>
              </a:defRPr>
            </a:lvl9pPr>
          </a:lstStyle>
          <a:p>
            <a:pPr eaLnBrk="1" hangingPunct="1">
              <a:defRPr/>
            </a:pPr>
            <a:endParaRPr lang="ja-JP" altLang="en-US" dirty="0"/>
          </a:p>
        </p:txBody>
      </p:sp>
      <p:sp>
        <p:nvSpPr>
          <p:cNvPr id="3" name="AutoShape 18">
            <a:hlinkClick r:id="" action="ppaction://hlinkshowjump?jump=nextslide" highlightClick="1"/>
            <a:extLst>
              <a:ext uri="{FF2B5EF4-FFF2-40B4-BE49-F238E27FC236}">
                <a16:creationId xmlns:a16="http://schemas.microsoft.com/office/drawing/2014/main" id="{D3512E2C-2696-B012-5F9F-DC75BF1EFF72}"/>
              </a:ext>
            </a:extLst>
          </p:cNvPr>
          <p:cNvSpPr>
            <a:spLocks noChangeAspect="1" noChangeArrowheads="1"/>
          </p:cNvSpPr>
          <p:nvPr/>
        </p:nvSpPr>
        <p:spPr bwMode="auto">
          <a:xfrm>
            <a:off x="9544050" y="6656388"/>
            <a:ext cx="144463" cy="144462"/>
          </a:xfrm>
          <a:prstGeom prst="actionButtonForwardNext">
            <a:avLst/>
          </a:prstGeom>
          <a:solidFill>
            <a:srgbClr val="E60000">
              <a:alpha val="50195"/>
            </a:srgbClr>
          </a:solidFill>
          <a:ln>
            <a:noFill/>
          </a:ln>
        </p:spPr>
        <p:txBody>
          <a:bodyPr wrap="none" anchor="ctr"/>
          <a:lstStyle>
            <a:lvl1pPr eaLnBrk="0" hangingPunct="0">
              <a:defRPr kumimoji="1" sz="2400">
                <a:solidFill>
                  <a:schemeClr val="tx1"/>
                </a:solidFill>
                <a:latin typeface="Times"/>
                <a:ea typeface="Osaka"/>
                <a:cs typeface="Osaka"/>
              </a:defRPr>
            </a:lvl1pPr>
            <a:lvl2pPr marL="742950" indent="-285750" eaLnBrk="0" hangingPunct="0">
              <a:defRPr kumimoji="1" sz="2400">
                <a:solidFill>
                  <a:schemeClr val="tx1"/>
                </a:solidFill>
                <a:latin typeface="Times"/>
                <a:ea typeface="Osaka"/>
                <a:cs typeface="Osaka"/>
              </a:defRPr>
            </a:lvl2pPr>
            <a:lvl3pPr marL="1143000" indent="-228600" eaLnBrk="0" hangingPunct="0">
              <a:defRPr kumimoji="1" sz="2400">
                <a:solidFill>
                  <a:schemeClr val="tx1"/>
                </a:solidFill>
                <a:latin typeface="Times"/>
                <a:ea typeface="Osaka"/>
                <a:cs typeface="Osaka"/>
              </a:defRPr>
            </a:lvl3pPr>
            <a:lvl4pPr marL="1600200" indent="-228600" eaLnBrk="0" hangingPunct="0">
              <a:defRPr kumimoji="1" sz="2400">
                <a:solidFill>
                  <a:schemeClr val="tx1"/>
                </a:solidFill>
                <a:latin typeface="Times"/>
                <a:ea typeface="Osaka"/>
                <a:cs typeface="Osaka"/>
              </a:defRPr>
            </a:lvl4pPr>
            <a:lvl5pPr marL="2057400" indent="-228600" eaLnBrk="0" hangingPunct="0">
              <a:defRPr kumimoji="1" sz="2400">
                <a:solidFill>
                  <a:schemeClr val="tx1"/>
                </a:solidFill>
                <a:latin typeface="Times"/>
                <a:ea typeface="Osaka"/>
                <a:cs typeface="Osaka"/>
              </a:defRPr>
            </a:lvl5pPr>
            <a:lvl6pPr marL="2514600" indent="-228600" eaLnBrk="0" fontAlgn="base" hangingPunct="0">
              <a:spcBef>
                <a:spcPct val="0"/>
              </a:spcBef>
              <a:spcAft>
                <a:spcPct val="0"/>
              </a:spcAft>
              <a:defRPr kumimoji="1" sz="2400">
                <a:solidFill>
                  <a:schemeClr val="tx1"/>
                </a:solidFill>
                <a:latin typeface="Times"/>
                <a:ea typeface="Osaka"/>
                <a:cs typeface="Osaka"/>
              </a:defRPr>
            </a:lvl6pPr>
            <a:lvl7pPr marL="2971800" indent="-228600" eaLnBrk="0" fontAlgn="base" hangingPunct="0">
              <a:spcBef>
                <a:spcPct val="0"/>
              </a:spcBef>
              <a:spcAft>
                <a:spcPct val="0"/>
              </a:spcAft>
              <a:defRPr kumimoji="1" sz="2400">
                <a:solidFill>
                  <a:schemeClr val="tx1"/>
                </a:solidFill>
                <a:latin typeface="Times"/>
                <a:ea typeface="Osaka"/>
                <a:cs typeface="Osaka"/>
              </a:defRPr>
            </a:lvl7pPr>
            <a:lvl8pPr marL="3429000" indent="-228600" eaLnBrk="0" fontAlgn="base" hangingPunct="0">
              <a:spcBef>
                <a:spcPct val="0"/>
              </a:spcBef>
              <a:spcAft>
                <a:spcPct val="0"/>
              </a:spcAft>
              <a:defRPr kumimoji="1" sz="2400">
                <a:solidFill>
                  <a:schemeClr val="tx1"/>
                </a:solidFill>
                <a:latin typeface="Times"/>
                <a:ea typeface="Osaka"/>
                <a:cs typeface="Osaka"/>
              </a:defRPr>
            </a:lvl8pPr>
            <a:lvl9pPr marL="3886200" indent="-228600" eaLnBrk="0" fontAlgn="base" hangingPunct="0">
              <a:spcBef>
                <a:spcPct val="0"/>
              </a:spcBef>
              <a:spcAft>
                <a:spcPct val="0"/>
              </a:spcAft>
              <a:defRPr kumimoji="1" sz="2400">
                <a:solidFill>
                  <a:schemeClr val="tx1"/>
                </a:solidFill>
                <a:latin typeface="Times"/>
                <a:ea typeface="Osaka"/>
                <a:cs typeface="Osaka"/>
              </a:defRPr>
            </a:lvl9pPr>
          </a:lstStyle>
          <a:p>
            <a:pPr eaLnBrk="1" hangingPunct="1">
              <a:defRPr/>
            </a:pPr>
            <a:endParaRPr lang="ja-JP" altLang="en-US" dirty="0"/>
          </a:p>
        </p:txBody>
      </p:sp>
      <p:sp>
        <p:nvSpPr>
          <p:cNvPr id="1033" name="Line 20">
            <a:extLst>
              <a:ext uri="{FF2B5EF4-FFF2-40B4-BE49-F238E27FC236}">
                <a16:creationId xmlns:a16="http://schemas.microsoft.com/office/drawing/2014/main" id="{AD004D4B-2554-D722-BA8B-B7B7150342F3}"/>
              </a:ext>
            </a:extLst>
          </p:cNvPr>
          <p:cNvSpPr>
            <a:spLocks noChangeShapeType="1"/>
          </p:cNvSpPr>
          <p:nvPr/>
        </p:nvSpPr>
        <p:spPr bwMode="auto">
          <a:xfrm>
            <a:off x="215900" y="844550"/>
            <a:ext cx="9472613" cy="0"/>
          </a:xfrm>
          <a:prstGeom prst="line">
            <a:avLst/>
          </a:prstGeom>
          <a:noFill/>
          <a:ln w="3175">
            <a:solidFill>
              <a:srgbClr val="E6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91253" r:id="rId1"/>
    <p:sldLayoutId id="2147491243" r:id="rId2"/>
    <p:sldLayoutId id="2147491244" r:id="rId3"/>
    <p:sldLayoutId id="2147491245" r:id="rId4"/>
    <p:sldLayoutId id="2147491246" r:id="rId5"/>
    <p:sldLayoutId id="2147491247" r:id="rId6"/>
    <p:sldLayoutId id="2147491248" r:id="rId7"/>
    <p:sldLayoutId id="2147491249" r:id="rId8"/>
    <p:sldLayoutId id="2147491250" r:id="rId9"/>
    <p:sldLayoutId id="2147491251" r:id="rId10"/>
    <p:sldLayoutId id="2147491252" r:id="rId11"/>
  </p:sldLayoutIdLst>
  <p:hf hdr="0" dt="0"/>
  <p:txStyles>
    <p:titleStyle>
      <a:lvl1pPr algn="l" rtl="0" eaLnBrk="0" fontAlgn="base" hangingPunct="0">
        <a:spcBef>
          <a:spcPct val="0"/>
        </a:spcBef>
        <a:spcAft>
          <a:spcPct val="0"/>
        </a:spcAft>
        <a:defRPr kumimoji="1" sz="2800" b="1">
          <a:solidFill>
            <a:schemeClr val="tx2"/>
          </a:solidFill>
          <a:latin typeface="+mj-lt"/>
          <a:ea typeface="+mj-ea"/>
          <a:cs typeface="+mj-cs"/>
        </a:defRPr>
      </a:lvl1pPr>
      <a:lvl2pPr algn="l" rtl="0" eaLnBrk="0" fontAlgn="base" hangingPunct="0">
        <a:spcBef>
          <a:spcPct val="0"/>
        </a:spcBef>
        <a:spcAft>
          <a:spcPct val="0"/>
        </a:spcAft>
        <a:defRPr kumimoji="1" sz="2800" b="1">
          <a:solidFill>
            <a:schemeClr val="tx2"/>
          </a:solidFill>
          <a:latin typeface="ＭＳ ゴシック" charset="-128"/>
          <a:ea typeface="ＭＳ ゴシック" charset="-128"/>
        </a:defRPr>
      </a:lvl2pPr>
      <a:lvl3pPr algn="l" rtl="0" eaLnBrk="0" fontAlgn="base" hangingPunct="0">
        <a:spcBef>
          <a:spcPct val="0"/>
        </a:spcBef>
        <a:spcAft>
          <a:spcPct val="0"/>
        </a:spcAft>
        <a:defRPr kumimoji="1" sz="2800" b="1">
          <a:solidFill>
            <a:schemeClr val="tx2"/>
          </a:solidFill>
          <a:latin typeface="ＭＳ ゴシック" charset="-128"/>
          <a:ea typeface="ＭＳ ゴシック" charset="-128"/>
        </a:defRPr>
      </a:lvl3pPr>
      <a:lvl4pPr algn="l" rtl="0" eaLnBrk="0" fontAlgn="base" hangingPunct="0">
        <a:spcBef>
          <a:spcPct val="0"/>
        </a:spcBef>
        <a:spcAft>
          <a:spcPct val="0"/>
        </a:spcAft>
        <a:defRPr kumimoji="1" sz="2800" b="1">
          <a:solidFill>
            <a:schemeClr val="tx2"/>
          </a:solidFill>
          <a:latin typeface="ＭＳ ゴシック" charset="-128"/>
          <a:ea typeface="ＭＳ ゴシック" charset="-128"/>
        </a:defRPr>
      </a:lvl4pPr>
      <a:lvl5pPr algn="l" rtl="0" eaLnBrk="0" fontAlgn="base" hangingPunct="0">
        <a:spcBef>
          <a:spcPct val="0"/>
        </a:spcBef>
        <a:spcAft>
          <a:spcPct val="0"/>
        </a:spcAft>
        <a:defRPr kumimoji="1" sz="2800" b="1">
          <a:solidFill>
            <a:schemeClr val="tx2"/>
          </a:solidFill>
          <a:latin typeface="ＭＳ ゴシック" charset="-128"/>
          <a:ea typeface="ＭＳ ゴシック" charset="-128"/>
        </a:defRPr>
      </a:lvl5pPr>
      <a:lvl6pPr marL="457200" algn="l" rtl="0" fontAlgn="base">
        <a:spcBef>
          <a:spcPct val="0"/>
        </a:spcBef>
        <a:spcAft>
          <a:spcPct val="0"/>
        </a:spcAft>
        <a:defRPr kumimoji="1" sz="2800" b="1">
          <a:solidFill>
            <a:schemeClr val="tx2"/>
          </a:solidFill>
          <a:latin typeface="ＭＳ ゴシック" charset="-128"/>
          <a:ea typeface="ＭＳ ゴシック" charset="-128"/>
        </a:defRPr>
      </a:lvl6pPr>
      <a:lvl7pPr marL="914400" algn="l" rtl="0" fontAlgn="base">
        <a:spcBef>
          <a:spcPct val="0"/>
        </a:spcBef>
        <a:spcAft>
          <a:spcPct val="0"/>
        </a:spcAft>
        <a:defRPr kumimoji="1" sz="2800" b="1">
          <a:solidFill>
            <a:schemeClr val="tx2"/>
          </a:solidFill>
          <a:latin typeface="ＭＳ ゴシック" charset="-128"/>
          <a:ea typeface="ＭＳ ゴシック" charset="-128"/>
        </a:defRPr>
      </a:lvl7pPr>
      <a:lvl8pPr marL="1371600" algn="l" rtl="0" fontAlgn="base">
        <a:spcBef>
          <a:spcPct val="0"/>
        </a:spcBef>
        <a:spcAft>
          <a:spcPct val="0"/>
        </a:spcAft>
        <a:defRPr kumimoji="1" sz="2800" b="1">
          <a:solidFill>
            <a:schemeClr val="tx2"/>
          </a:solidFill>
          <a:latin typeface="ＭＳ ゴシック" charset="-128"/>
          <a:ea typeface="ＭＳ ゴシック" charset="-128"/>
        </a:defRPr>
      </a:lvl8pPr>
      <a:lvl9pPr marL="1828800" algn="l" rtl="0" fontAlgn="base">
        <a:spcBef>
          <a:spcPct val="0"/>
        </a:spcBef>
        <a:spcAft>
          <a:spcPct val="0"/>
        </a:spcAft>
        <a:defRPr kumimoji="1" sz="2800" b="1">
          <a:solidFill>
            <a:schemeClr val="tx2"/>
          </a:solidFill>
          <a:latin typeface="ＭＳ ゴシック" charset="-128"/>
          <a:ea typeface="ＭＳ ゴシック" charset="-128"/>
        </a:defRPr>
      </a:lvl9pPr>
    </p:titleStyle>
    <p:bodyStyle>
      <a:lvl1pPr marL="342900" indent="-342900" algn="l" rtl="0" eaLnBrk="0" fontAlgn="base" hangingPunct="0">
        <a:spcBef>
          <a:spcPct val="20000"/>
        </a:spcBef>
        <a:spcAft>
          <a:spcPct val="0"/>
        </a:spcAft>
        <a:buClr>
          <a:srgbClr val="E60000"/>
        </a:buClr>
        <a:buFont typeface="Osaka"/>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a:solidFill>
            <a:schemeClr val="tx1"/>
          </a:solidFill>
          <a:latin typeface="+mn-lt"/>
          <a:ea typeface="+mn-ea"/>
        </a:defRPr>
      </a:lvl3pPr>
      <a:lvl4pPr marL="15621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a:solidFill>
            <a:schemeClr val="tx1"/>
          </a:solidFill>
          <a:latin typeface="+mn-lt"/>
          <a:ea typeface="+mn-ea"/>
        </a:defRPr>
      </a:lvl4pPr>
      <a:lvl5pPr marL="1981200" indent="-228600" algn="l" rtl="0" eaLnBrk="0" fontAlgn="base" hangingPunct="0">
        <a:spcBef>
          <a:spcPct val="20000"/>
        </a:spcBef>
        <a:spcAft>
          <a:spcPct val="0"/>
        </a:spcAft>
        <a:buClr>
          <a:srgbClr val="E66666"/>
        </a:buClr>
        <a:buChar char="»"/>
        <a:defRPr kumimoji="1" sz="1200">
          <a:solidFill>
            <a:schemeClr val="tx1"/>
          </a:solidFill>
          <a:latin typeface="+mn-lt"/>
          <a:ea typeface="+mn-ea"/>
        </a:defRPr>
      </a:lvl5pPr>
      <a:lvl6pPr marL="2438400" indent="-228600" algn="l" rtl="0" fontAlgn="base">
        <a:spcBef>
          <a:spcPct val="20000"/>
        </a:spcBef>
        <a:spcAft>
          <a:spcPct val="0"/>
        </a:spcAft>
        <a:buClr>
          <a:srgbClr val="E66666"/>
        </a:buClr>
        <a:buChar char="»"/>
        <a:defRPr kumimoji="1" sz="1200">
          <a:solidFill>
            <a:schemeClr val="tx1"/>
          </a:solidFill>
          <a:latin typeface="+mn-lt"/>
          <a:ea typeface="+mn-ea"/>
        </a:defRPr>
      </a:lvl6pPr>
      <a:lvl7pPr marL="2895600" indent="-228600" algn="l" rtl="0" fontAlgn="base">
        <a:spcBef>
          <a:spcPct val="20000"/>
        </a:spcBef>
        <a:spcAft>
          <a:spcPct val="0"/>
        </a:spcAft>
        <a:buClr>
          <a:srgbClr val="E66666"/>
        </a:buClr>
        <a:buChar char="»"/>
        <a:defRPr kumimoji="1" sz="1200">
          <a:solidFill>
            <a:schemeClr val="tx1"/>
          </a:solidFill>
          <a:latin typeface="+mn-lt"/>
          <a:ea typeface="+mn-ea"/>
        </a:defRPr>
      </a:lvl7pPr>
      <a:lvl8pPr marL="3352800" indent="-228600" algn="l" rtl="0" fontAlgn="base">
        <a:spcBef>
          <a:spcPct val="20000"/>
        </a:spcBef>
        <a:spcAft>
          <a:spcPct val="0"/>
        </a:spcAft>
        <a:buClr>
          <a:srgbClr val="E66666"/>
        </a:buClr>
        <a:buChar char="»"/>
        <a:defRPr kumimoji="1" sz="1200">
          <a:solidFill>
            <a:schemeClr val="tx1"/>
          </a:solidFill>
          <a:latin typeface="+mn-lt"/>
          <a:ea typeface="+mn-ea"/>
        </a:defRPr>
      </a:lvl8pPr>
      <a:lvl9pPr marL="3810000" indent="-228600" algn="l" rtl="0" fontAlgn="base">
        <a:spcBef>
          <a:spcPct val="20000"/>
        </a:spcBef>
        <a:spcAft>
          <a:spcPct val="0"/>
        </a:spcAft>
        <a:buClr>
          <a:srgbClr val="E66666"/>
        </a:buClr>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3">
            <a:extLst>
              <a:ext uri="{FF2B5EF4-FFF2-40B4-BE49-F238E27FC236}">
                <a16:creationId xmlns:a16="http://schemas.microsoft.com/office/drawing/2014/main" id="{415666AC-BC5C-341E-0D10-0D22EC1D1A25}"/>
              </a:ext>
            </a:extLst>
          </p:cNvPr>
          <p:cNvSpPr txBox="1">
            <a:spLocks noChangeArrowheads="1"/>
          </p:cNvSpPr>
          <p:nvPr/>
        </p:nvSpPr>
        <p:spPr bwMode="auto">
          <a:xfrm>
            <a:off x="3944938" y="4652963"/>
            <a:ext cx="2393950"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5621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19812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4384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895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352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10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dist" eaLnBrk="1" hangingPunct="1">
              <a:buFont typeface="Osaka"/>
              <a:buNone/>
            </a:pPr>
            <a:r>
              <a:rPr lang="en-US" altLang="ja-JP">
                <a:ea typeface="Osaka"/>
              </a:rPr>
              <a:t>2024</a:t>
            </a:r>
            <a:r>
              <a:rPr lang="ja-JP" altLang="en-US">
                <a:ea typeface="Osaka"/>
              </a:rPr>
              <a:t>年</a:t>
            </a:r>
            <a:r>
              <a:rPr lang="en-US" altLang="ja-JP">
                <a:ea typeface="Osaka"/>
              </a:rPr>
              <a:t>10</a:t>
            </a:r>
            <a:r>
              <a:rPr lang="ja-JP" altLang="en-US">
                <a:ea typeface="Osaka"/>
              </a:rPr>
              <a:t>月</a:t>
            </a:r>
            <a:endParaRPr lang="en-US" altLang="ja-JP">
              <a:ea typeface="Osaka"/>
            </a:endParaRPr>
          </a:p>
          <a:p>
            <a:pPr algn="dist" eaLnBrk="1" hangingPunct="1">
              <a:buFont typeface="Osaka"/>
              <a:buNone/>
            </a:pPr>
            <a:r>
              <a:rPr lang="ja-JP" altLang="en-US">
                <a:ea typeface="Osaka"/>
              </a:rPr>
              <a:t>日本商工会議所</a:t>
            </a:r>
            <a:endParaRPr lang="en-US" altLang="ja-JP">
              <a:ea typeface="Osaka"/>
            </a:endParaRPr>
          </a:p>
          <a:p>
            <a:pPr algn="dist" eaLnBrk="1" hangingPunct="1">
              <a:buFont typeface="Osaka"/>
              <a:buNone/>
            </a:pPr>
            <a:r>
              <a:rPr lang="ja-JP" altLang="en-US">
                <a:ea typeface="Osaka"/>
              </a:rPr>
              <a:t>国際部</a:t>
            </a:r>
            <a:endParaRPr lang="en-US" altLang="ja-JP">
              <a:ea typeface="Osaka"/>
            </a:endParaRPr>
          </a:p>
        </p:txBody>
      </p:sp>
      <p:sp>
        <p:nvSpPr>
          <p:cNvPr id="5123" name="Rectangle 12">
            <a:extLst>
              <a:ext uri="{FF2B5EF4-FFF2-40B4-BE49-F238E27FC236}">
                <a16:creationId xmlns:a16="http://schemas.microsoft.com/office/drawing/2014/main" id="{F8A79750-2DDE-8442-817B-BD3524D4B537}"/>
              </a:ext>
            </a:extLst>
          </p:cNvPr>
          <p:cNvSpPr txBox="1">
            <a:spLocks noChangeArrowheads="1"/>
          </p:cNvSpPr>
          <p:nvPr/>
        </p:nvSpPr>
        <p:spPr bwMode="auto">
          <a:xfrm>
            <a:off x="0" y="620713"/>
            <a:ext cx="4808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5621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19812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4384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895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352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10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FontTx/>
              <a:buNone/>
            </a:pPr>
            <a:r>
              <a:rPr lang="en-US" altLang="ja-JP" sz="3600" b="1">
                <a:ea typeface="Osaka"/>
              </a:rPr>
              <a:t>【</a:t>
            </a:r>
            <a:r>
              <a:rPr lang="ja-JP" altLang="en-US" sz="3600" b="1">
                <a:ea typeface="Osaka"/>
              </a:rPr>
              <a:t>機能別マニュアル</a:t>
            </a:r>
            <a:r>
              <a:rPr lang="en-US" altLang="ja-JP" sz="3600" b="1">
                <a:ea typeface="Osaka"/>
              </a:rPr>
              <a:t>】</a:t>
            </a:r>
            <a:endParaRPr lang="ja-JP" altLang="en-US" sz="3200" b="1">
              <a:ea typeface="Osaka"/>
            </a:endParaRPr>
          </a:p>
        </p:txBody>
      </p:sp>
      <p:sp>
        <p:nvSpPr>
          <p:cNvPr id="5125" name="Rectangle 12">
            <a:extLst>
              <a:ext uri="{FF2B5EF4-FFF2-40B4-BE49-F238E27FC236}">
                <a16:creationId xmlns:a16="http://schemas.microsoft.com/office/drawing/2014/main" id="{5A8F557F-6EDC-0816-2148-B712A8BB488B}"/>
              </a:ext>
            </a:extLst>
          </p:cNvPr>
          <p:cNvSpPr txBox="1">
            <a:spLocks noChangeArrowheads="1"/>
          </p:cNvSpPr>
          <p:nvPr/>
        </p:nvSpPr>
        <p:spPr bwMode="auto">
          <a:xfrm>
            <a:off x="0" y="2349500"/>
            <a:ext cx="9906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5621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19812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4384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895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352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10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r>
              <a:rPr lang="ja-JP" altLang="en-US" sz="3600" b="1">
                <a:ea typeface="Osaka"/>
              </a:rPr>
              <a:t>貿易関係証明発給システム</a:t>
            </a:r>
            <a:br>
              <a:rPr lang="en-US" altLang="ja-JP" sz="3600" b="1">
                <a:ea typeface="Osaka"/>
              </a:rPr>
            </a:br>
            <a:r>
              <a:rPr lang="ja-JP" altLang="en-US" sz="3600" b="1">
                <a:ea typeface="Osaka"/>
              </a:rPr>
              <a:t>サイン証明マニュアル</a:t>
            </a:r>
            <a:br>
              <a:rPr lang="en-US" altLang="ja-JP" sz="3600" b="1">
                <a:ea typeface="Osaka"/>
              </a:rPr>
            </a:br>
            <a:r>
              <a:rPr lang="en-US" altLang="ja-JP" sz="3600" b="1">
                <a:ea typeface="Osaka"/>
              </a:rPr>
              <a:t>【</a:t>
            </a:r>
            <a:r>
              <a:rPr lang="ja-JP" altLang="en-US" sz="3600" b="1">
                <a:ea typeface="Osaka"/>
              </a:rPr>
              <a:t>申請者・代行業者用</a:t>
            </a:r>
            <a:r>
              <a:rPr lang="en-US" altLang="ja-JP" sz="3600" b="1">
                <a:ea typeface="Osaka"/>
              </a:rPr>
              <a:t>】</a:t>
            </a:r>
            <a:endParaRPr lang="ja-JP" altLang="en-US" sz="3200" b="1">
              <a:ea typeface="Osak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図 4" descr="グラフィカル ユーザー インターフェイス, テキスト, アプリケーション, メール&#10;&#10;自動的に生成された説明">
            <a:extLst>
              <a:ext uri="{FF2B5EF4-FFF2-40B4-BE49-F238E27FC236}">
                <a16:creationId xmlns:a16="http://schemas.microsoft.com/office/drawing/2014/main" id="{05DD85CC-CECD-6369-07A4-F932C1A12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93875"/>
            <a:ext cx="6084888"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スライド番号プレースホルダー 3">
            <a:extLst>
              <a:ext uri="{FF2B5EF4-FFF2-40B4-BE49-F238E27FC236}">
                <a16:creationId xmlns:a16="http://schemas.microsoft.com/office/drawing/2014/main" id="{024F7C65-F431-0353-CF9F-CFA3A6A5058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36F9E29-167F-4D66-829F-9B930021B73C}" type="slidenum">
              <a:rPr lang="en-US" altLang="ja-JP" sz="1000" smtClean="0">
                <a:ea typeface="Osaka"/>
              </a:rPr>
              <a:pPr>
                <a:spcBef>
                  <a:spcPct val="0"/>
                </a:spcBef>
                <a:buClrTx/>
                <a:buFontTx/>
                <a:buNone/>
              </a:pPr>
              <a:t>9</a:t>
            </a:fld>
            <a:endParaRPr lang="en-US" altLang="ja-JP" sz="1000">
              <a:ea typeface="Osaka"/>
            </a:endParaRPr>
          </a:p>
        </p:txBody>
      </p:sp>
      <p:sp>
        <p:nvSpPr>
          <p:cNvPr id="23556" name="テキスト ボックス 11">
            <a:extLst>
              <a:ext uri="{FF2B5EF4-FFF2-40B4-BE49-F238E27FC236}">
                <a16:creationId xmlns:a16="http://schemas.microsoft.com/office/drawing/2014/main" id="{7253BA7B-402B-3F00-3B89-EE2814DCBFE4}"/>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（３）①衛生証明書</a:t>
            </a:r>
            <a:endParaRPr lang="ja-JP" altLang="en-US" u="sng">
              <a:solidFill>
                <a:srgbClr val="FF0000"/>
              </a:solidFill>
              <a:latin typeface="Times" panose="02020603050405020304" pitchFamily="18" charset="0"/>
              <a:ea typeface="Osaka"/>
            </a:endParaRPr>
          </a:p>
        </p:txBody>
      </p:sp>
      <p:sp>
        <p:nvSpPr>
          <p:cNvPr id="23557" name="Rectangle 2">
            <a:extLst>
              <a:ext uri="{FF2B5EF4-FFF2-40B4-BE49-F238E27FC236}">
                <a16:creationId xmlns:a16="http://schemas.microsoft.com/office/drawing/2014/main" id="{7FB5B146-6A70-13D3-578D-7ED891ECBC99}"/>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サイン証明の発給申請</a:t>
            </a:r>
          </a:p>
        </p:txBody>
      </p:sp>
      <p:sp>
        <p:nvSpPr>
          <p:cNvPr id="23558" name="正方形/長方形 11">
            <a:extLst>
              <a:ext uri="{FF2B5EF4-FFF2-40B4-BE49-F238E27FC236}">
                <a16:creationId xmlns:a16="http://schemas.microsoft.com/office/drawing/2014/main" id="{2FD4B37D-3EDE-A1E9-FF69-672D0EA0736C}"/>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23559" name="正方形/長方形 11">
            <a:extLst>
              <a:ext uri="{FF2B5EF4-FFF2-40B4-BE49-F238E27FC236}">
                <a16:creationId xmlns:a16="http://schemas.microsoft.com/office/drawing/2014/main" id="{449BEEA7-1792-0FB7-54BB-AB81F65006A8}"/>
              </a:ext>
            </a:extLst>
          </p:cNvPr>
          <p:cNvSpPr>
            <a:spLocks noChangeArrowheads="1"/>
          </p:cNvSpPr>
          <p:nvPr/>
        </p:nvSpPr>
        <p:spPr bwMode="auto">
          <a:xfrm>
            <a:off x="166688" y="1412875"/>
            <a:ext cx="968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・画面入力により証明書を作成します。</a:t>
            </a:r>
            <a:endParaRPr lang="en-US" altLang="ja-JP" sz="1600">
              <a:latin typeface="Times" panose="02020603050405020304" pitchFamily="18" charset="0"/>
              <a:ea typeface="Osaka"/>
            </a:endParaRPr>
          </a:p>
        </p:txBody>
      </p:sp>
      <p:sp>
        <p:nvSpPr>
          <p:cNvPr id="4" name="正方形/長方形 11">
            <a:extLst>
              <a:ext uri="{FF2B5EF4-FFF2-40B4-BE49-F238E27FC236}">
                <a16:creationId xmlns:a16="http://schemas.microsoft.com/office/drawing/2014/main" id="{A6BBE23D-02A4-1258-E7A9-48195C249A43}"/>
              </a:ext>
            </a:extLst>
          </p:cNvPr>
          <p:cNvSpPr>
            <a:spLocks noChangeArrowheads="1"/>
          </p:cNvSpPr>
          <p:nvPr/>
        </p:nvSpPr>
        <p:spPr bwMode="auto">
          <a:xfrm>
            <a:off x="6489700" y="1989138"/>
            <a:ext cx="3384550" cy="2678112"/>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商品名</a:t>
            </a:r>
            <a:r>
              <a:rPr lang="en-US" altLang="ja-JP" sz="1400" dirty="0">
                <a:latin typeface="Times" panose="02020603050405020304" pitchFamily="18" charset="0"/>
                <a:ea typeface="Osaka"/>
              </a:rPr>
              <a:t>】</a:t>
            </a:r>
          </a:p>
          <a:p>
            <a:pPr marL="285750" indent="-285750">
              <a:spcBef>
                <a:spcPct val="0"/>
              </a:spcBef>
              <a:buClrTx/>
              <a:buFont typeface="Arial" panose="020B0604020202020204" pitchFamily="34" charset="0"/>
              <a:buChar char="•"/>
              <a:defRPr/>
            </a:pPr>
            <a:r>
              <a:rPr lang="ja-JP" altLang="en-US" sz="1400" dirty="0">
                <a:latin typeface="Times" panose="02020603050405020304" pitchFamily="18" charset="0"/>
                <a:ea typeface="Osaka"/>
              </a:rPr>
              <a:t>商品が複数ある場合、本欄に全て入力します。改行を使うことができます。</a:t>
            </a:r>
            <a:endParaRPr lang="en-US" altLang="ja-JP" sz="1400" dirty="0">
              <a:latin typeface="Times" panose="02020603050405020304" pitchFamily="18" charset="0"/>
              <a:ea typeface="Osaka"/>
            </a:endParaRPr>
          </a:p>
          <a:p>
            <a:pPr marL="285750" indent="-285750">
              <a:spcBef>
                <a:spcPct val="0"/>
              </a:spcBef>
              <a:buClrTx/>
              <a:buFont typeface="Arial" panose="020B0604020202020204" pitchFamily="34" charset="0"/>
              <a:buChar char="•"/>
              <a:defRPr/>
            </a:pPr>
            <a:r>
              <a:rPr lang="ja-JP" altLang="en-US" sz="1400" dirty="0">
                <a:latin typeface="Times" panose="02020603050405020304" pitchFamily="18" charset="0"/>
                <a:ea typeface="Osaka"/>
              </a:rPr>
              <a:t>商品数（文字数）が多い場合、２ページ目以降に延長して記載します。</a:t>
            </a:r>
            <a:endParaRPr lang="en-US" altLang="ja-JP" sz="1400" dirty="0">
              <a:latin typeface="Times" panose="02020603050405020304" pitchFamily="18" charset="0"/>
              <a:ea typeface="Osaka"/>
            </a:endParaRPr>
          </a:p>
          <a:p>
            <a:pPr>
              <a:spcBef>
                <a:spcPct val="0"/>
              </a:spcBef>
              <a:buClrTx/>
              <a:buFontTx/>
              <a:buNone/>
              <a:defRPr/>
            </a:pPr>
            <a:endParaRPr lang="en-US" altLang="ja-JP" sz="1400" dirty="0">
              <a:latin typeface="Times" panose="02020603050405020304" pitchFamily="18" charset="0"/>
              <a:ea typeface="Osaka"/>
            </a:endParaRPr>
          </a:p>
          <a:p>
            <a:pPr>
              <a:spcBef>
                <a:spcPct val="0"/>
              </a:spcBef>
              <a:buClrTx/>
              <a:buFontTx/>
              <a:buNone/>
              <a:defRPr/>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サイン証明本文</a:t>
            </a:r>
            <a:r>
              <a:rPr lang="en-US" altLang="ja-JP" sz="1400" dirty="0">
                <a:latin typeface="Times" panose="02020603050405020304" pitchFamily="18" charset="0"/>
                <a:ea typeface="Osaka"/>
              </a:rPr>
              <a:t>】</a:t>
            </a:r>
          </a:p>
          <a:p>
            <a:pPr marL="285750" indent="-285750">
              <a:spcBef>
                <a:spcPct val="0"/>
              </a:spcBef>
              <a:buClrTx/>
              <a:buFont typeface="Arial" panose="020B0604020202020204" pitchFamily="34" charset="0"/>
              <a:buChar char="•"/>
              <a:defRPr/>
            </a:pPr>
            <a:r>
              <a:rPr lang="ja-JP" altLang="en-US" sz="1400" dirty="0">
                <a:latin typeface="Times" panose="02020603050405020304" pitchFamily="18" charset="0"/>
                <a:ea typeface="Osaka"/>
              </a:rPr>
              <a:t>文面を変更することが可能です。改行を使うことができます。３行以内かつ半角</a:t>
            </a:r>
            <a:r>
              <a:rPr lang="en-US" altLang="ja-JP" sz="1400" dirty="0">
                <a:latin typeface="Times" panose="02020603050405020304" pitchFamily="18" charset="0"/>
                <a:ea typeface="Osaka"/>
              </a:rPr>
              <a:t>250</a:t>
            </a:r>
            <a:r>
              <a:rPr lang="ja-JP" altLang="en-US" sz="1400" dirty="0">
                <a:latin typeface="Times" panose="02020603050405020304" pitchFamily="18" charset="0"/>
                <a:ea typeface="Osaka"/>
              </a:rPr>
              <a:t>字以内で入力してください。</a:t>
            </a:r>
          </a:p>
        </p:txBody>
      </p:sp>
      <p:sp>
        <p:nvSpPr>
          <p:cNvPr id="2" name="四角形: 角を丸くする 1">
            <a:extLst>
              <a:ext uri="{FF2B5EF4-FFF2-40B4-BE49-F238E27FC236}">
                <a16:creationId xmlns:a16="http://schemas.microsoft.com/office/drawing/2014/main" id="{8CEB569B-CBF2-C2DC-422C-0C9AE4FB8100}"/>
              </a:ext>
            </a:extLst>
          </p:cNvPr>
          <p:cNvSpPr/>
          <p:nvPr/>
        </p:nvSpPr>
        <p:spPr>
          <a:xfrm>
            <a:off x="333375" y="3644900"/>
            <a:ext cx="6156325" cy="8350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3" name="四角形: 角を丸くする 2">
            <a:extLst>
              <a:ext uri="{FF2B5EF4-FFF2-40B4-BE49-F238E27FC236}">
                <a16:creationId xmlns:a16="http://schemas.microsoft.com/office/drawing/2014/main" id="{99AD87A9-84E3-6CDB-002F-99536113D19C}"/>
              </a:ext>
            </a:extLst>
          </p:cNvPr>
          <p:cNvSpPr/>
          <p:nvPr/>
        </p:nvSpPr>
        <p:spPr>
          <a:xfrm>
            <a:off x="333375" y="5386388"/>
            <a:ext cx="6156325" cy="5762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図 5" descr="グラフィカル ユーザー インターフェイス, テキスト, アプリケーション, メール&#10;&#10;自動的に生成された説明">
            <a:extLst>
              <a:ext uri="{FF2B5EF4-FFF2-40B4-BE49-F238E27FC236}">
                <a16:creationId xmlns:a16="http://schemas.microsoft.com/office/drawing/2014/main" id="{47B9606E-09EE-3AD4-B10E-9F6608E9C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8" y="2014538"/>
            <a:ext cx="6049962"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スライド番号プレースホルダー 3">
            <a:extLst>
              <a:ext uri="{FF2B5EF4-FFF2-40B4-BE49-F238E27FC236}">
                <a16:creationId xmlns:a16="http://schemas.microsoft.com/office/drawing/2014/main" id="{A8478743-70F0-3907-5944-F5FEE729A61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8C1E7665-28A6-405C-A51C-79EA2A3DABBC}" type="slidenum">
              <a:rPr lang="en-US" altLang="ja-JP" sz="1000" smtClean="0">
                <a:ea typeface="Osaka"/>
              </a:rPr>
              <a:pPr>
                <a:spcBef>
                  <a:spcPct val="0"/>
                </a:spcBef>
                <a:buClrTx/>
                <a:buFontTx/>
                <a:buNone/>
              </a:pPr>
              <a:t>10</a:t>
            </a:fld>
            <a:endParaRPr lang="en-US" altLang="ja-JP" sz="1000">
              <a:ea typeface="Osaka"/>
            </a:endParaRPr>
          </a:p>
        </p:txBody>
      </p:sp>
      <p:sp>
        <p:nvSpPr>
          <p:cNvPr id="25604" name="テキスト ボックス 11">
            <a:extLst>
              <a:ext uri="{FF2B5EF4-FFF2-40B4-BE49-F238E27FC236}">
                <a16:creationId xmlns:a16="http://schemas.microsoft.com/office/drawing/2014/main" id="{49EA298D-25E9-F21C-EFAA-65395FECB5B7}"/>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（３）①衛生証明書</a:t>
            </a:r>
            <a:endParaRPr lang="ja-JP" altLang="en-US" u="sng">
              <a:solidFill>
                <a:srgbClr val="FF0000"/>
              </a:solidFill>
              <a:latin typeface="Times" panose="02020603050405020304" pitchFamily="18" charset="0"/>
              <a:ea typeface="Osaka"/>
            </a:endParaRPr>
          </a:p>
        </p:txBody>
      </p:sp>
      <p:sp>
        <p:nvSpPr>
          <p:cNvPr id="25605" name="Rectangle 2">
            <a:extLst>
              <a:ext uri="{FF2B5EF4-FFF2-40B4-BE49-F238E27FC236}">
                <a16:creationId xmlns:a16="http://schemas.microsoft.com/office/drawing/2014/main" id="{1464D85B-BCAD-79EB-E86C-225FE8677213}"/>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サイン証明の発給申請</a:t>
            </a:r>
          </a:p>
        </p:txBody>
      </p:sp>
      <p:sp>
        <p:nvSpPr>
          <p:cNvPr id="25606" name="正方形/長方形 11">
            <a:extLst>
              <a:ext uri="{FF2B5EF4-FFF2-40B4-BE49-F238E27FC236}">
                <a16:creationId xmlns:a16="http://schemas.microsoft.com/office/drawing/2014/main" id="{B3661571-42BB-D3AB-5DCD-090BC73AA233}"/>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25607" name="正方形/長方形 11">
            <a:extLst>
              <a:ext uri="{FF2B5EF4-FFF2-40B4-BE49-F238E27FC236}">
                <a16:creationId xmlns:a16="http://schemas.microsoft.com/office/drawing/2014/main" id="{090585C3-3280-A5BA-9298-28B2D6A1D3A1}"/>
              </a:ext>
            </a:extLst>
          </p:cNvPr>
          <p:cNvSpPr>
            <a:spLocks noChangeArrowheads="1"/>
          </p:cNvSpPr>
          <p:nvPr/>
        </p:nvSpPr>
        <p:spPr bwMode="auto">
          <a:xfrm>
            <a:off x="166688" y="1412875"/>
            <a:ext cx="968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・画面入力により証明書を作成します。</a:t>
            </a:r>
            <a:endParaRPr lang="en-US" altLang="ja-JP" sz="1600">
              <a:latin typeface="Times" panose="02020603050405020304" pitchFamily="18" charset="0"/>
              <a:ea typeface="Osaka"/>
            </a:endParaRPr>
          </a:p>
        </p:txBody>
      </p:sp>
      <p:sp>
        <p:nvSpPr>
          <p:cNvPr id="25608" name="正方形/長方形 11">
            <a:extLst>
              <a:ext uri="{FF2B5EF4-FFF2-40B4-BE49-F238E27FC236}">
                <a16:creationId xmlns:a16="http://schemas.microsoft.com/office/drawing/2014/main" id="{5421816A-0734-BD9B-1812-2D94ACDB3740}"/>
              </a:ext>
            </a:extLst>
          </p:cNvPr>
          <p:cNvSpPr>
            <a:spLocks noChangeArrowheads="1"/>
          </p:cNvSpPr>
          <p:nvPr/>
        </p:nvSpPr>
        <p:spPr bwMode="auto">
          <a:xfrm>
            <a:off x="6323013" y="2079625"/>
            <a:ext cx="33845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Arial" panose="020B0604020202020204" pitchFamily="34" charset="0"/>
              <a:buChar char="•"/>
            </a:pPr>
            <a:r>
              <a:rPr lang="ja-JP" altLang="en-US" sz="1400">
                <a:latin typeface="Times" panose="02020603050405020304" pitchFamily="18" charset="0"/>
                <a:ea typeface="Osaka"/>
              </a:rPr>
              <a:t>インボイス（番号</a:t>
            </a:r>
            <a:r>
              <a:rPr lang="en-US" altLang="ja-JP" sz="1400">
                <a:latin typeface="Times" panose="02020603050405020304" pitchFamily="18" charset="0"/>
                <a:ea typeface="Osaka"/>
              </a:rPr>
              <a:t>/</a:t>
            </a:r>
            <a:r>
              <a:rPr lang="ja-JP" altLang="en-US" sz="1400">
                <a:latin typeface="Times" panose="02020603050405020304" pitchFamily="18" charset="0"/>
                <a:ea typeface="Osaka"/>
              </a:rPr>
              <a:t>日付）、船積日、船積地、仕向地、製造会社（英文社名</a:t>
            </a:r>
            <a:r>
              <a:rPr lang="en-US" altLang="ja-JP" sz="1400">
                <a:latin typeface="Times" panose="02020603050405020304" pitchFamily="18" charset="0"/>
                <a:ea typeface="Osaka"/>
              </a:rPr>
              <a:t>/</a:t>
            </a:r>
            <a:r>
              <a:rPr lang="ja-JP" altLang="en-US" sz="1400">
                <a:latin typeface="Times" panose="02020603050405020304" pitchFamily="18" charset="0"/>
                <a:ea typeface="Osaka"/>
              </a:rPr>
              <a:t>住所）は任意入力項目です。入力した場合、衛生証明書にも記載されます。</a:t>
            </a:r>
            <a:endParaRPr lang="en-US" altLang="ja-JP" sz="1400">
              <a:latin typeface="Times" panose="02020603050405020304" pitchFamily="18" charset="0"/>
              <a:ea typeface="Osak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図 12" descr="グラフィカル ユーザー インターフェイス が含まれている画像&#10;&#10;自動的に生成された説明">
            <a:extLst>
              <a:ext uri="{FF2B5EF4-FFF2-40B4-BE49-F238E27FC236}">
                <a16:creationId xmlns:a16="http://schemas.microsoft.com/office/drawing/2014/main" id="{125C2F1E-F7C9-25A6-1FBB-CAFA9E594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2160588"/>
            <a:ext cx="676751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スライド番号プレースホルダー 3">
            <a:extLst>
              <a:ext uri="{FF2B5EF4-FFF2-40B4-BE49-F238E27FC236}">
                <a16:creationId xmlns:a16="http://schemas.microsoft.com/office/drawing/2014/main" id="{412270C6-C18C-5C98-0451-5306A46142A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826B1DF1-26F8-4FD2-9F85-508AA4BB3911}" type="slidenum">
              <a:rPr lang="en-US" altLang="ja-JP" sz="1000" smtClean="0">
                <a:ea typeface="Osaka"/>
              </a:rPr>
              <a:pPr>
                <a:spcBef>
                  <a:spcPct val="0"/>
                </a:spcBef>
                <a:buClrTx/>
                <a:buFontTx/>
                <a:buNone/>
              </a:pPr>
              <a:t>11</a:t>
            </a:fld>
            <a:endParaRPr lang="en-US" altLang="ja-JP" sz="1000">
              <a:ea typeface="Osaka"/>
            </a:endParaRPr>
          </a:p>
        </p:txBody>
      </p:sp>
      <p:sp>
        <p:nvSpPr>
          <p:cNvPr id="27652" name="テキスト ボックス 11">
            <a:extLst>
              <a:ext uri="{FF2B5EF4-FFF2-40B4-BE49-F238E27FC236}">
                <a16:creationId xmlns:a16="http://schemas.microsoft.com/office/drawing/2014/main" id="{1BAF7018-129B-DFBD-6177-C6BCC6403DF5}"/>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（３）①衛生証明書（</a:t>
            </a:r>
            <a:r>
              <a:rPr lang="en-US" altLang="ja-JP" u="sng">
                <a:latin typeface="Times" panose="02020603050405020304" pitchFamily="18" charset="0"/>
                <a:ea typeface="Osaka"/>
              </a:rPr>
              <a:t>※</a:t>
            </a:r>
            <a:r>
              <a:rPr lang="ja-JP" altLang="en-US" u="sng">
                <a:latin typeface="Times" panose="02020603050405020304" pitchFamily="18" charset="0"/>
                <a:ea typeface="Osaka"/>
              </a:rPr>
              <a:t>原産地証明書から転記する場合）</a:t>
            </a:r>
            <a:endParaRPr lang="ja-JP" altLang="en-US" u="sng">
              <a:solidFill>
                <a:srgbClr val="FF0000"/>
              </a:solidFill>
              <a:latin typeface="Times" panose="02020603050405020304" pitchFamily="18" charset="0"/>
              <a:ea typeface="Osaka"/>
            </a:endParaRPr>
          </a:p>
        </p:txBody>
      </p:sp>
      <p:sp>
        <p:nvSpPr>
          <p:cNvPr id="27653" name="Rectangle 2">
            <a:extLst>
              <a:ext uri="{FF2B5EF4-FFF2-40B4-BE49-F238E27FC236}">
                <a16:creationId xmlns:a16="http://schemas.microsoft.com/office/drawing/2014/main" id="{3D3EC82F-617C-B26F-19FC-B384792E1B8F}"/>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サイン証明の発給申請</a:t>
            </a:r>
          </a:p>
        </p:txBody>
      </p:sp>
      <p:sp>
        <p:nvSpPr>
          <p:cNvPr id="27654" name="正方形/長方形 11">
            <a:extLst>
              <a:ext uri="{FF2B5EF4-FFF2-40B4-BE49-F238E27FC236}">
                <a16:creationId xmlns:a16="http://schemas.microsoft.com/office/drawing/2014/main" id="{6958C41B-4B9A-1B47-624F-CED80A4DF756}"/>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27655" name="正方形/長方形 11">
            <a:extLst>
              <a:ext uri="{FF2B5EF4-FFF2-40B4-BE49-F238E27FC236}">
                <a16:creationId xmlns:a16="http://schemas.microsoft.com/office/drawing/2014/main" id="{243D2832-6A55-1090-AC71-2B0DD752C677}"/>
              </a:ext>
            </a:extLst>
          </p:cNvPr>
          <p:cNvSpPr>
            <a:spLocks noChangeArrowheads="1"/>
          </p:cNvSpPr>
          <p:nvPr/>
        </p:nvSpPr>
        <p:spPr bwMode="auto">
          <a:xfrm>
            <a:off x="166688" y="1412875"/>
            <a:ext cx="96821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・原産地証明書（日本産</a:t>
            </a:r>
            <a:r>
              <a:rPr lang="en-US" altLang="ja-JP" sz="1600">
                <a:latin typeface="Times" panose="02020603050405020304" pitchFamily="18" charset="0"/>
                <a:ea typeface="Osaka"/>
              </a:rPr>
              <a:t>/</a:t>
            </a:r>
            <a:r>
              <a:rPr lang="ja-JP" altLang="en-US" sz="1600">
                <a:latin typeface="Times" panose="02020603050405020304" pitchFamily="18" charset="0"/>
                <a:ea typeface="Osaka"/>
              </a:rPr>
              <a:t>外国産）の申請データを転記して衛生証明書を作成することも可能です。</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・インボイス番号を入力して「インボイス番号から検索」をクリック、一覧から転記元の申請データを選んで「選択」をクリック、転記する項目をチェックし「申請データの転記」をクリックします。</a:t>
            </a:r>
            <a:endParaRPr lang="en-US" altLang="ja-JP" sz="1600">
              <a:latin typeface="Times" panose="02020603050405020304" pitchFamily="18" charset="0"/>
              <a:ea typeface="Osaka"/>
            </a:endParaRPr>
          </a:p>
        </p:txBody>
      </p:sp>
      <p:pic>
        <p:nvPicPr>
          <p:cNvPr id="27656" name="図 6" descr="グラフィカル ユーザー インターフェイス, テーブル&#10;&#10;自動的に生成された説明">
            <a:extLst>
              <a:ext uri="{FF2B5EF4-FFF2-40B4-BE49-F238E27FC236}">
                <a16:creationId xmlns:a16="http://schemas.microsoft.com/office/drawing/2014/main" id="{BC6E8BDA-3EAF-90FA-78C9-7241A3A6F6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3213100"/>
            <a:ext cx="5616575" cy="2068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四角形: 角を丸くする 7">
            <a:extLst>
              <a:ext uri="{FF2B5EF4-FFF2-40B4-BE49-F238E27FC236}">
                <a16:creationId xmlns:a16="http://schemas.microsoft.com/office/drawing/2014/main" id="{D4E456A0-1EDF-8470-A7B1-3EBEC1272653}"/>
              </a:ext>
            </a:extLst>
          </p:cNvPr>
          <p:cNvSpPr/>
          <p:nvPr/>
        </p:nvSpPr>
        <p:spPr>
          <a:xfrm>
            <a:off x="4310063" y="2708275"/>
            <a:ext cx="1273175" cy="279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9" name="四角形: 角を丸くする 8">
            <a:extLst>
              <a:ext uri="{FF2B5EF4-FFF2-40B4-BE49-F238E27FC236}">
                <a16:creationId xmlns:a16="http://schemas.microsoft.com/office/drawing/2014/main" id="{4A8885BE-AA28-DBBF-013D-B0B3F799EA80}"/>
              </a:ext>
            </a:extLst>
          </p:cNvPr>
          <p:cNvSpPr/>
          <p:nvPr/>
        </p:nvSpPr>
        <p:spPr>
          <a:xfrm>
            <a:off x="381000" y="3848100"/>
            <a:ext cx="4318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27659" name="図 10" descr="グラフィカル ユーザー インターフェイス&#10;&#10;自動的に生成された説明">
            <a:extLst>
              <a:ext uri="{FF2B5EF4-FFF2-40B4-BE49-F238E27FC236}">
                <a16:creationId xmlns:a16="http://schemas.microsoft.com/office/drawing/2014/main" id="{23AE669F-4EB4-BCFA-DBEF-F30F6EF4E46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97238" y="4606925"/>
            <a:ext cx="6408737" cy="1990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四角形: 角を丸くする 13">
            <a:extLst>
              <a:ext uri="{FF2B5EF4-FFF2-40B4-BE49-F238E27FC236}">
                <a16:creationId xmlns:a16="http://schemas.microsoft.com/office/drawing/2014/main" id="{3DCBF26B-8976-3A96-ABCE-F5069D8E241B}"/>
              </a:ext>
            </a:extLst>
          </p:cNvPr>
          <p:cNvSpPr/>
          <p:nvPr/>
        </p:nvSpPr>
        <p:spPr>
          <a:xfrm>
            <a:off x="3297238" y="6246813"/>
            <a:ext cx="1079500" cy="279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5" name="直線矢印コネクタ 14">
            <a:extLst>
              <a:ext uri="{FF2B5EF4-FFF2-40B4-BE49-F238E27FC236}">
                <a16:creationId xmlns:a16="http://schemas.microsoft.com/office/drawing/2014/main" id="{A671BC91-63F7-C987-92E2-E34C55F52F8A}"/>
              </a:ext>
            </a:extLst>
          </p:cNvPr>
          <p:cNvCxnSpPr>
            <a:cxnSpLocks/>
          </p:cNvCxnSpPr>
          <p:nvPr/>
        </p:nvCxnSpPr>
        <p:spPr>
          <a:xfrm>
            <a:off x="4881563" y="2987675"/>
            <a:ext cx="0" cy="2254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27E58D7E-DE22-4D0F-29CF-82F09F5FE545}"/>
              </a:ext>
            </a:extLst>
          </p:cNvPr>
          <p:cNvCxnSpPr>
            <a:cxnSpLocks/>
            <a:stCxn id="9" idx="3"/>
            <a:endCxn id="27659" idx="1"/>
          </p:cNvCxnSpPr>
          <p:nvPr/>
        </p:nvCxnSpPr>
        <p:spPr>
          <a:xfrm>
            <a:off x="812800" y="3962400"/>
            <a:ext cx="2484438" cy="16398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番号プレースホルダー 3">
            <a:extLst>
              <a:ext uri="{FF2B5EF4-FFF2-40B4-BE49-F238E27FC236}">
                <a16:creationId xmlns:a16="http://schemas.microsoft.com/office/drawing/2014/main" id="{22E8798F-7761-C1EF-E15F-ED1517369D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4907B242-1C7A-4003-A03A-8FEE8C37747E}" type="slidenum">
              <a:rPr lang="en-US" altLang="ja-JP" sz="1000" smtClean="0">
                <a:ea typeface="Osaka"/>
              </a:rPr>
              <a:pPr>
                <a:spcBef>
                  <a:spcPct val="0"/>
                </a:spcBef>
                <a:buClrTx/>
                <a:buFontTx/>
                <a:buNone/>
              </a:pPr>
              <a:t>12</a:t>
            </a:fld>
            <a:endParaRPr lang="en-US" altLang="ja-JP" sz="1000">
              <a:ea typeface="Osaka"/>
            </a:endParaRPr>
          </a:p>
        </p:txBody>
      </p:sp>
      <p:sp>
        <p:nvSpPr>
          <p:cNvPr id="29699" name="テキスト ボックス 11">
            <a:extLst>
              <a:ext uri="{FF2B5EF4-FFF2-40B4-BE49-F238E27FC236}">
                <a16:creationId xmlns:a16="http://schemas.microsoft.com/office/drawing/2014/main" id="{A5EA39B4-1993-36A4-2154-6306561E33F8}"/>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（３）①衛生証明書</a:t>
            </a:r>
            <a:endParaRPr lang="ja-JP" altLang="en-US" u="sng">
              <a:solidFill>
                <a:srgbClr val="FF0000"/>
              </a:solidFill>
              <a:latin typeface="Times" panose="02020603050405020304" pitchFamily="18" charset="0"/>
              <a:ea typeface="Osaka"/>
            </a:endParaRPr>
          </a:p>
        </p:txBody>
      </p:sp>
      <p:sp>
        <p:nvSpPr>
          <p:cNvPr id="29700" name="Rectangle 2">
            <a:extLst>
              <a:ext uri="{FF2B5EF4-FFF2-40B4-BE49-F238E27FC236}">
                <a16:creationId xmlns:a16="http://schemas.microsoft.com/office/drawing/2014/main" id="{FE85D050-AA42-1E39-DAC3-8A5FC10D4F9B}"/>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サイン証明の発給申請</a:t>
            </a:r>
          </a:p>
        </p:txBody>
      </p:sp>
      <p:sp>
        <p:nvSpPr>
          <p:cNvPr id="29701" name="正方形/長方形 11">
            <a:extLst>
              <a:ext uri="{FF2B5EF4-FFF2-40B4-BE49-F238E27FC236}">
                <a16:creationId xmlns:a16="http://schemas.microsoft.com/office/drawing/2014/main" id="{8213322D-574A-3D85-1811-CE1D42A17F6D}"/>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29702" name="正方形/長方形 11">
            <a:extLst>
              <a:ext uri="{FF2B5EF4-FFF2-40B4-BE49-F238E27FC236}">
                <a16:creationId xmlns:a16="http://schemas.microsoft.com/office/drawing/2014/main" id="{A17734D0-FA15-4C12-A569-292F6EF26301}"/>
              </a:ext>
            </a:extLst>
          </p:cNvPr>
          <p:cNvSpPr>
            <a:spLocks noChangeArrowheads="1"/>
          </p:cNvSpPr>
          <p:nvPr/>
        </p:nvSpPr>
        <p:spPr bwMode="auto">
          <a:xfrm>
            <a:off x="166688" y="1412875"/>
            <a:ext cx="9001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a:t>
            </a:r>
            <a:endParaRPr lang="en-US" altLang="ja-JP" sz="1600">
              <a:latin typeface="Times" panose="02020603050405020304" pitchFamily="18" charset="0"/>
              <a:ea typeface="Osaka"/>
            </a:endParaRPr>
          </a:p>
        </p:txBody>
      </p:sp>
      <p:pic>
        <p:nvPicPr>
          <p:cNvPr id="29703" name="図 5" descr="グラフィカル ユーザー インターフェイス, アプリケーション&#10;&#10;自動的に生成された説明">
            <a:extLst>
              <a:ext uri="{FF2B5EF4-FFF2-40B4-BE49-F238E27FC236}">
                <a16:creationId xmlns:a16="http://schemas.microsoft.com/office/drawing/2014/main" id="{799B4C26-AB61-87A8-AD6D-9CC6DC1A9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1976438"/>
            <a:ext cx="5297487"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正方形/長方形 11">
            <a:extLst>
              <a:ext uri="{FF2B5EF4-FFF2-40B4-BE49-F238E27FC236}">
                <a16:creationId xmlns:a16="http://schemas.microsoft.com/office/drawing/2014/main" id="{CD07C394-8B9C-A3BC-1A81-54F2A9722063}"/>
              </a:ext>
            </a:extLst>
          </p:cNvPr>
          <p:cNvSpPr>
            <a:spLocks noChangeArrowheads="1"/>
          </p:cNvSpPr>
          <p:nvPr/>
        </p:nvSpPr>
        <p:spPr bwMode="auto">
          <a:xfrm>
            <a:off x="161925" y="1412875"/>
            <a:ext cx="9001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・「連絡先」を入力して「発給申請」をクリックすると、発給申請が完了します。</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・申請完了後（あるいは保存時）、サイン証明イメージを閲覧できます。</a:t>
            </a:r>
            <a:endParaRPr lang="en-US" altLang="ja-JP" sz="1600">
              <a:latin typeface="Times" panose="02020603050405020304" pitchFamily="18" charset="0"/>
              <a:ea typeface="Osaka"/>
            </a:endParaRPr>
          </a:p>
        </p:txBody>
      </p:sp>
      <p:sp>
        <p:nvSpPr>
          <p:cNvPr id="13" name="四角形: 角を丸くする 12">
            <a:extLst>
              <a:ext uri="{FF2B5EF4-FFF2-40B4-BE49-F238E27FC236}">
                <a16:creationId xmlns:a16="http://schemas.microsoft.com/office/drawing/2014/main" id="{7532AC95-57A9-CE45-824D-0589A16674D7}"/>
              </a:ext>
            </a:extLst>
          </p:cNvPr>
          <p:cNvSpPr/>
          <p:nvPr/>
        </p:nvSpPr>
        <p:spPr>
          <a:xfrm>
            <a:off x="3638550" y="3703638"/>
            <a:ext cx="469900" cy="2174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4" name="直線矢印コネクタ 13">
            <a:extLst>
              <a:ext uri="{FF2B5EF4-FFF2-40B4-BE49-F238E27FC236}">
                <a16:creationId xmlns:a16="http://schemas.microsoft.com/office/drawing/2014/main" id="{2E2FF7D3-E136-AA54-15D1-D2F0C0544DE2}"/>
              </a:ext>
            </a:extLst>
          </p:cNvPr>
          <p:cNvCxnSpPr>
            <a:cxnSpLocks/>
          </p:cNvCxnSpPr>
          <p:nvPr/>
        </p:nvCxnSpPr>
        <p:spPr>
          <a:xfrm flipH="1">
            <a:off x="3829050" y="3951288"/>
            <a:ext cx="0" cy="254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9707" name="図 5" descr="グラフィカル ユーザー インターフェイス, テキスト, アプリケーション&#10;&#10;自動的に生成された説明">
            <a:extLst>
              <a:ext uri="{FF2B5EF4-FFF2-40B4-BE49-F238E27FC236}">
                <a16:creationId xmlns:a16="http://schemas.microsoft.com/office/drawing/2014/main" id="{194D514A-9CC7-0363-2E2E-549D6F422F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8" y="4217988"/>
            <a:ext cx="3538537"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四角形: 角を丸くする 15">
            <a:extLst>
              <a:ext uri="{FF2B5EF4-FFF2-40B4-BE49-F238E27FC236}">
                <a16:creationId xmlns:a16="http://schemas.microsoft.com/office/drawing/2014/main" id="{18734916-D31E-CD52-BD94-C60B9FF301FA}"/>
              </a:ext>
            </a:extLst>
          </p:cNvPr>
          <p:cNvSpPr/>
          <p:nvPr/>
        </p:nvSpPr>
        <p:spPr>
          <a:xfrm>
            <a:off x="4016375" y="5654675"/>
            <a:ext cx="865188" cy="2174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9" name="直線矢印コネクタ 18">
            <a:extLst>
              <a:ext uri="{FF2B5EF4-FFF2-40B4-BE49-F238E27FC236}">
                <a16:creationId xmlns:a16="http://schemas.microsoft.com/office/drawing/2014/main" id="{ED854334-B4EC-9F6D-212B-87FC37EEACF7}"/>
              </a:ext>
            </a:extLst>
          </p:cNvPr>
          <p:cNvCxnSpPr>
            <a:cxnSpLocks/>
          </p:cNvCxnSpPr>
          <p:nvPr/>
        </p:nvCxnSpPr>
        <p:spPr>
          <a:xfrm flipV="1">
            <a:off x="4881563" y="4760913"/>
            <a:ext cx="1128712" cy="1003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9710" name="図 3" descr="グラフィカル ユーザー インターフェイス, テキスト&#10;&#10;自動的に生成された説明">
            <a:extLst>
              <a:ext uri="{FF2B5EF4-FFF2-40B4-BE49-F238E27FC236}">
                <a16:creationId xmlns:a16="http://schemas.microsoft.com/office/drawing/2014/main" id="{B894C216-D8AF-85AB-4F20-EC67628E39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76950" y="2005013"/>
            <a:ext cx="3205163" cy="4570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ー 3">
            <a:extLst>
              <a:ext uri="{FF2B5EF4-FFF2-40B4-BE49-F238E27FC236}">
                <a16:creationId xmlns:a16="http://schemas.microsoft.com/office/drawing/2014/main" id="{DBD1E480-A215-B611-BB65-3F05B748DB6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56A08737-E12F-4F7E-9294-5AFD0310A31B}" type="slidenum">
              <a:rPr lang="en-US" altLang="ja-JP" sz="1000" smtClean="0">
                <a:ea typeface="Osaka"/>
              </a:rPr>
              <a:pPr>
                <a:spcBef>
                  <a:spcPct val="0"/>
                </a:spcBef>
                <a:buClrTx/>
                <a:buFontTx/>
                <a:buNone/>
              </a:pPr>
              <a:t>13</a:t>
            </a:fld>
            <a:endParaRPr lang="en-US" altLang="ja-JP" sz="1000">
              <a:ea typeface="Osaka"/>
            </a:endParaRPr>
          </a:p>
        </p:txBody>
      </p:sp>
      <p:sp>
        <p:nvSpPr>
          <p:cNvPr id="31747" name="テキスト ボックス 11">
            <a:extLst>
              <a:ext uri="{FF2B5EF4-FFF2-40B4-BE49-F238E27FC236}">
                <a16:creationId xmlns:a16="http://schemas.microsoft.com/office/drawing/2014/main" id="{9578EDE1-4BB2-25AF-51FF-0C56793A787F}"/>
              </a:ext>
            </a:extLst>
          </p:cNvPr>
          <p:cNvSpPr txBox="1">
            <a:spLocks noChangeArrowheads="1"/>
          </p:cNvSpPr>
          <p:nvPr/>
        </p:nvSpPr>
        <p:spPr bwMode="auto">
          <a:xfrm>
            <a:off x="57150" y="950913"/>
            <a:ext cx="4335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（３）②自由販売証明書</a:t>
            </a:r>
            <a:endParaRPr lang="ja-JP" altLang="en-US" u="sng">
              <a:solidFill>
                <a:srgbClr val="FF0000"/>
              </a:solidFill>
              <a:latin typeface="Times" panose="02020603050405020304" pitchFamily="18" charset="0"/>
              <a:ea typeface="Osaka"/>
            </a:endParaRPr>
          </a:p>
        </p:txBody>
      </p:sp>
      <p:sp>
        <p:nvSpPr>
          <p:cNvPr id="31748" name="Rectangle 2">
            <a:extLst>
              <a:ext uri="{FF2B5EF4-FFF2-40B4-BE49-F238E27FC236}">
                <a16:creationId xmlns:a16="http://schemas.microsoft.com/office/drawing/2014/main" id="{DEA38D4F-9A2B-F52E-51C3-5B6C479E5D7F}"/>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サイン証明の発給申請</a:t>
            </a:r>
          </a:p>
        </p:txBody>
      </p:sp>
      <p:sp>
        <p:nvSpPr>
          <p:cNvPr id="31749" name="正方形/長方形 11">
            <a:extLst>
              <a:ext uri="{FF2B5EF4-FFF2-40B4-BE49-F238E27FC236}">
                <a16:creationId xmlns:a16="http://schemas.microsoft.com/office/drawing/2014/main" id="{64F518AC-48BC-924A-2918-5FA97EC430E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31750" name="正方形/長方形 11">
            <a:extLst>
              <a:ext uri="{FF2B5EF4-FFF2-40B4-BE49-F238E27FC236}">
                <a16:creationId xmlns:a16="http://schemas.microsoft.com/office/drawing/2014/main" id="{7A48F33E-5BC1-0B41-4E1D-587254631F76}"/>
              </a:ext>
            </a:extLst>
          </p:cNvPr>
          <p:cNvSpPr>
            <a:spLocks noChangeArrowheads="1"/>
          </p:cNvSpPr>
          <p:nvPr/>
        </p:nvSpPr>
        <p:spPr bwMode="auto">
          <a:xfrm>
            <a:off x="166688" y="1412875"/>
            <a:ext cx="968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・画面入力により証明書を作成します。</a:t>
            </a:r>
            <a:endParaRPr lang="en-US" altLang="ja-JP" sz="1600">
              <a:latin typeface="Times" panose="02020603050405020304" pitchFamily="18" charset="0"/>
              <a:ea typeface="Osaka"/>
            </a:endParaRPr>
          </a:p>
        </p:txBody>
      </p:sp>
      <p:sp>
        <p:nvSpPr>
          <p:cNvPr id="31751" name="正方形/長方形 11">
            <a:extLst>
              <a:ext uri="{FF2B5EF4-FFF2-40B4-BE49-F238E27FC236}">
                <a16:creationId xmlns:a16="http://schemas.microsoft.com/office/drawing/2014/main" id="{EB640356-3182-5C25-4971-3044794D29A5}"/>
              </a:ext>
            </a:extLst>
          </p:cNvPr>
          <p:cNvSpPr>
            <a:spLocks noChangeArrowheads="1"/>
          </p:cNvSpPr>
          <p:nvPr/>
        </p:nvSpPr>
        <p:spPr bwMode="auto">
          <a:xfrm>
            <a:off x="4392613" y="1252538"/>
            <a:ext cx="5168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b="1">
                <a:solidFill>
                  <a:srgbClr val="FF0000"/>
                </a:solidFill>
                <a:latin typeface="Times" panose="02020603050405020304" pitchFamily="18" charset="0"/>
                <a:ea typeface="Osaka"/>
              </a:rPr>
              <a:t>※</a:t>
            </a:r>
            <a:r>
              <a:rPr lang="ja-JP" altLang="en-US" sz="1600" b="1">
                <a:solidFill>
                  <a:srgbClr val="FF0000"/>
                </a:solidFill>
                <a:latin typeface="Times" panose="02020603050405020304" pitchFamily="18" charset="0"/>
                <a:ea typeface="Osaka"/>
              </a:rPr>
              <a:t>自由販売証明書は改行入力に対応しておりません。</a:t>
            </a:r>
            <a:endParaRPr lang="en-US" altLang="ja-JP" sz="1600" b="1">
              <a:solidFill>
                <a:srgbClr val="FF0000"/>
              </a:solidFill>
              <a:latin typeface="Times" panose="02020603050405020304" pitchFamily="18" charset="0"/>
              <a:ea typeface="Osaka"/>
            </a:endParaRPr>
          </a:p>
        </p:txBody>
      </p:sp>
      <p:pic>
        <p:nvPicPr>
          <p:cNvPr id="31752" name="図 2" descr="グラフィカル ユーザー インターフェイス, テキスト, アプリケーション, メール&#10;&#10;自動的に生成された説明">
            <a:extLst>
              <a:ext uri="{FF2B5EF4-FFF2-40B4-BE49-F238E27FC236}">
                <a16:creationId xmlns:a16="http://schemas.microsoft.com/office/drawing/2014/main" id="{95B34746-6533-D4A5-34EA-E18577B66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1947863"/>
            <a:ext cx="6473825"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1">
            <a:extLst>
              <a:ext uri="{FF2B5EF4-FFF2-40B4-BE49-F238E27FC236}">
                <a16:creationId xmlns:a16="http://schemas.microsoft.com/office/drawing/2014/main" id="{DD001E13-6BF1-B702-609D-5A0492EA8216}"/>
              </a:ext>
            </a:extLst>
          </p:cNvPr>
          <p:cNvSpPr>
            <a:spLocks noChangeArrowheads="1"/>
          </p:cNvSpPr>
          <p:nvPr/>
        </p:nvSpPr>
        <p:spPr bwMode="auto">
          <a:xfrm>
            <a:off x="6856413" y="2117725"/>
            <a:ext cx="2808287" cy="2462213"/>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商品名</a:t>
            </a:r>
            <a:r>
              <a:rPr lang="en-US" altLang="ja-JP" sz="1400" dirty="0">
                <a:latin typeface="Times" panose="02020603050405020304" pitchFamily="18" charset="0"/>
                <a:ea typeface="Osaka"/>
              </a:rPr>
              <a:t>】</a:t>
            </a:r>
          </a:p>
          <a:p>
            <a:pPr marL="285750" indent="-285750">
              <a:spcBef>
                <a:spcPct val="0"/>
              </a:spcBef>
              <a:buClrTx/>
              <a:buFont typeface="Arial" panose="020B0604020202020204" pitchFamily="34" charset="0"/>
              <a:buChar char="•"/>
              <a:defRPr/>
            </a:pPr>
            <a:r>
              <a:rPr lang="ja-JP" altLang="en-US" sz="1400" dirty="0">
                <a:latin typeface="Times" panose="02020603050405020304" pitchFamily="18" charset="0"/>
                <a:ea typeface="Osaka"/>
              </a:rPr>
              <a:t>商品が複数ある場合、本欄に全て入力します。</a:t>
            </a:r>
            <a:endParaRPr lang="en-US" altLang="ja-JP" sz="1400" dirty="0">
              <a:latin typeface="Times" panose="02020603050405020304" pitchFamily="18" charset="0"/>
              <a:ea typeface="Osaka"/>
            </a:endParaRPr>
          </a:p>
          <a:p>
            <a:pPr marL="285750" indent="-285750">
              <a:spcBef>
                <a:spcPct val="0"/>
              </a:spcBef>
              <a:buClrTx/>
              <a:buFont typeface="Arial" panose="020B0604020202020204" pitchFamily="34" charset="0"/>
              <a:buChar char="•"/>
              <a:defRPr/>
            </a:pPr>
            <a:r>
              <a:rPr lang="ja-JP" altLang="en-US" sz="1400" dirty="0">
                <a:latin typeface="Times" panose="02020603050405020304" pitchFamily="18" charset="0"/>
                <a:ea typeface="Osaka"/>
              </a:rPr>
              <a:t>証明書には最大</a:t>
            </a:r>
            <a:r>
              <a:rPr lang="en-US" altLang="ja-JP" sz="1400" dirty="0">
                <a:latin typeface="Times" panose="02020603050405020304" pitchFamily="18" charset="0"/>
                <a:ea typeface="Osaka"/>
              </a:rPr>
              <a:t>10</a:t>
            </a:r>
            <a:r>
              <a:rPr lang="ja-JP" altLang="en-US" sz="1400" dirty="0">
                <a:latin typeface="Times" panose="02020603050405020304" pitchFamily="18" charset="0"/>
                <a:ea typeface="Osaka"/>
              </a:rPr>
              <a:t>行で記載され、文字数が多い場合はサイズを縮小して記載されます。</a:t>
            </a:r>
            <a:endParaRPr lang="en-US" altLang="ja-JP" sz="1400" dirty="0">
              <a:latin typeface="Times" panose="02020603050405020304" pitchFamily="18" charset="0"/>
              <a:ea typeface="Osaka"/>
            </a:endParaRPr>
          </a:p>
          <a:p>
            <a:pPr>
              <a:spcBef>
                <a:spcPct val="0"/>
              </a:spcBef>
              <a:buClrTx/>
              <a:buFontTx/>
              <a:buNone/>
              <a:defRPr/>
            </a:pPr>
            <a:endParaRPr lang="en-US" altLang="ja-JP" sz="1400" dirty="0">
              <a:latin typeface="Times" panose="02020603050405020304" pitchFamily="18" charset="0"/>
              <a:ea typeface="Osaka"/>
            </a:endParaRPr>
          </a:p>
          <a:p>
            <a:pPr>
              <a:spcBef>
                <a:spcPct val="0"/>
              </a:spcBef>
              <a:buClrTx/>
              <a:buFontTx/>
              <a:buNone/>
              <a:defRPr/>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サイン証明本文</a:t>
            </a:r>
            <a:r>
              <a:rPr lang="en-US" altLang="ja-JP" sz="1400" dirty="0">
                <a:latin typeface="Times" panose="02020603050405020304" pitchFamily="18" charset="0"/>
                <a:ea typeface="Osaka"/>
              </a:rPr>
              <a:t>】</a:t>
            </a:r>
          </a:p>
          <a:p>
            <a:pPr marL="285750" indent="-285750">
              <a:spcBef>
                <a:spcPct val="0"/>
              </a:spcBef>
              <a:buClrTx/>
              <a:buFont typeface="Arial" panose="020B0604020202020204" pitchFamily="34" charset="0"/>
              <a:buChar char="•"/>
              <a:defRPr/>
            </a:pPr>
            <a:r>
              <a:rPr lang="ja-JP" altLang="en-US" sz="1400" dirty="0">
                <a:latin typeface="Times" panose="02020603050405020304" pitchFamily="18" charset="0"/>
                <a:ea typeface="Osaka"/>
              </a:rPr>
              <a:t>文面を変更することが可能です。半角</a:t>
            </a:r>
            <a:r>
              <a:rPr lang="en-US" altLang="ja-JP" sz="1400" dirty="0">
                <a:latin typeface="Times" panose="02020603050405020304" pitchFamily="18" charset="0"/>
                <a:ea typeface="Osaka"/>
              </a:rPr>
              <a:t>250</a:t>
            </a:r>
            <a:r>
              <a:rPr lang="ja-JP" altLang="en-US" sz="1400" dirty="0">
                <a:latin typeface="Times" panose="02020603050405020304" pitchFamily="18" charset="0"/>
                <a:ea typeface="Osaka"/>
              </a:rPr>
              <a:t>字以内で入力してください。</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図 5" descr="グラフィカル ユーザー インターフェイス, テキスト&#10;&#10;自動的に生成された説明">
            <a:extLst>
              <a:ext uri="{FF2B5EF4-FFF2-40B4-BE49-F238E27FC236}">
                <a16:creationId xmlns:a16="http://schemas.microsoft.com/office/drawing/2014/main" id="{CBF2A1B7-ADF7-41CE-CFA6-5D5E108D4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13" y="4119563"/>
            <a:ext cx="366395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スライド番号プレースホルダー 3">
            <a:extLst>
              <a:ext uri="{FF2B5EF4-FFF2-40B4-BE49-F238E27FC236}">
                <a16:creationId xmlns:a16="http://schemas.microsoft.com/office/drawing/2014/main" id="{2141BA6D-8F6B-63A1-8B64-D63AE048582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DA861473-2978-4B6E-B34F-DEE6667F6378}" type="slidenum">
              <a:rPr lang="en-US" altLang="ja-JP" sz="1000" smtClean="0">
                <a:ea typeface="Osaka"/>
              </a:rPr>
              <a:pPr>
                <a:spcBef>
                  <a:spcPct val="0"/>
                </a:spcBef>
                <a:buClrTx/>
                <a:buFontTx/>
                <a:buNone/>
              </a:pPr>
              <a:t>14</a:t>
            </a:fld>
            <a:endParaRPr lang="en-US" altLang="ja-JP" sz="1000">
              <a:ea typeface="Osaka"/>
            </a:endParaRPr>
          </a:p>
        </p:txBody>
      </p:sp>
      <p:sp>
        <p:nvSpPr>
          <p:cNvPr id="33796" name="テキスト ボックス 11">
            <a:extLst>
              <a:ext uri="{FF2B5EF4-FFF2-40B4-BE49-F238E27FC236}">
                <a16:creationId xmlns:a16="http://schemas.microsoft.com/office/drawing/2014/main" id="{B1F75539-5473-FB80-F597-53B4931F6C2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（３）②自由販売証明書</a:t>
            </a:r>
            <a:endParaRPr lang="ja-JP" altLang="en-US" u="sng">
              <a:solidFill>
                <a:srgbClr val="FF0000"/>
              </a:solidFill>
              <a:latin typeface="Times" panose="02020603050405020304" pitchFamily="18" charset="0"/>
              <a:ea typeface="Osaka"/>
            </a:endParaRPr>
          </a:p>
        </p:txBody>
      </p:sp>
      <p:sp>
        <p:nvSpPr>
          <p:cNvPr id="33797" name="Rectangle 2">
            <a:extLst>
              <a:ext uri="{FF2B5EF4-FFF2-40B4-BE49-F238E27FC236}">
                <a16:creationId xmlns:a16="http://schemas.microsoft.com/office/drawing/2014/main" id="{4F9CF5B9-56F8-68FC-088A-90D8170AA7B0}"/>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サイン証明の発給申請</a:t>
            </a:r>
          </a:p>
        </p:txBody>
      </p:sp>
      <p:sp>
        <p:nvSpPr>
          <p:cNvPr id="33798" name="正方形/長方形 11">
            <a:extLst>
              <a:ext uri="{FF2B5EF4-FFF2-40B4-BE49-F238E27FC236}">
                <a16:creationId xmlns:a16="http://schemas.microsoft.com/office/drawing/2014/main" id="{D8343163-2532-1CB2-FA19-851A9CB5AEBC}"/>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33799" name="正方形/長方形 11">
            <a:extLst>
              <a:ext uri="{FF2B5EF4-FFF2-40B4-BE49-F238E27FC236}">
                <a16:creationId xmlns:a16="http://schemas.microsoft.com/office/drawing/2014/main" id="{3C5F55EC-424B-204A-4468-16675B3A16CC}"/>
              </a:ext>
            </a:extLst>
          </p:cNvPr>
          <p:cNvSpPr>
            <a:spLocks noChangeArrowheads="1"/>
          </p:cNvSpPr>
          <p:nvPr/>
        </p:nvSpPr>
        <p:spPr bwMode="auto">
          <a:xfrm>
            <a:off x="166688" y="1412875"/>
            <a:ext cx="9001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a:t>
            </a:r>
            <a:endParaRPr lang="en-US" altLang="ja-JP" sz="1600">
              <a:latin typeface="Times" panose="02020603050405020304" pitchFamily="18" charset="0"/>
              <a:ea typeface="Osaka"/>
            </a:endParaRPr>
          </a:p>
        </p:txBody>
      </p:sp>
      <p:pic>
        <p:nvPicPr>
          <p:cNvPr id="33800" name="図 5" descr="グラフィカル ユーザー インターフェイス, アプリケーション&#10;&#10;自動的に生成された説明">
            <a:extLst>
              <a:ext uri="{FF2B5EF4-FFF2-40B4-BE49-F238E27FC236}">
                <a16:creationId xmlns:a16="http://schemas.microsoft.com/office/drawing/2014/main" id="{C3786869-90F2-5DAD-7689-82A5FEED4C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8" y="1976438"/>
            <a:ext cx="5297487"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正方形/長方形 11">
            <a:extLst>
              <a:ext uri="{FF2B5EF4-FFF2-40B4-BE49-F238E27FC236}">
                <a16:creationId xmlns:a16="http://schemas.microsoft.com/office/drawing/2014/main" id="{8498F6EA-27E8-C7C8-4700-524926A07339}"/>
              </a:ext>
            </a:extLst>
          </p:cNvPr>
          <p:cNvSpPr>
            <a:spLocks noChangeArrowheads="1"/>
          </p:cNvSpPr>
          <p:nvPr/>
        </p:nvSpPr>
        <p:spPr bwMode="auto">
          <a:xfrm>
            <a:off x="161925" y="1412875"/>
            <a:ext cx="9001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・「連絡先」を入力して「発給申請」をクリックすると、発給申請が完了します。</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・申請完了後（あるいは保存時）、サイン証明イメージを閲覧できます。</a:t>
            </a:r>
            <a:endParaRPr lang="en-US" altLang="ja-JP" sz="1600">
              <a:latin typeface="Times" panose="02020603050405020304" pitchFamily="18" charset="0"/>
              <a:ea typeface="Osaka"/>
            </a:endParaRPr>
          </a:p>
        </p:txBody>
      </p:sp>
      <p:sp>
        <p:nvSpPr>
          <p:cNvPr id="13" name="四角形: 角を丸くする 12">
            <a:extLst>
              <a:ext uri="{FF2B5EF4-FFF2-40B4-BE49-F238E27FC236}">
                <a16:creationId xmlns:a16="http://schemas.microsoft.com/office/drawing/2014/main" id="{1BA40506-B376-4F13-AE7A-A1F346586619}"/>
              </a:ext>
            </a:extLst>
          </p:cNvPr>
          <p:cNvSpPr/>
          <p:nvPr/>
        </p:nvSpPr>
        <p:spPr>
          <a:xfrm>
            <a:off x="3638550" y="3703638"/>
            <a:ext cx="469900" cy="2174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4" name="直線矢印コネクタ 13">
            <a:extLst>
              <a:ext uri="{FF2B5EF4-FFF2-40B4-BE49-F238E27FC236}">
                <a16:creationId xmlns:a16="http://schemas.microsoft.com/office/drawing/2014/main" id="{8447C17B-12B2-19D7-448C-2AFA3E361CDF}"/>
              </a:ext>
            </a:extLst>
          </p:cNvPr>
          <p:cNvCxnSpPr>
            <a:cxnSpLocks/>
          </p:cNvCxnSpPr>
          <p:nvPr/>
        </p:nvCxnSpPr>
        <p:spPr>
          <a:xfrm>
            <a:off x="3829050" y="3951288"/>
            <a:ext cx="0" cy="168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四角形: 角を丸くする 15">
            <a:extLst>
              <a:ext uri="{FF2B5EF4-FFF2-40B4-BE49-F238E27FC236}">
                <a16:creationId xmlns:a16="http://schemas.microsoft.com/office/drawing/2014/main" id="{0291D64E-D0BB-D194-4A72-A34E4D619E32}"/>
              </a:ext>
            </a:extLst>
          </p:cNvPr>
          <p:cNvSpPr/>
          <p:nvPr/>
        </p:nvSpPr>
        <p:spPr>
          <a:xfrm>
            <a:off x="3440113" y="5627688"/>
            <a:ext cx="866775" cy="2174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9" name="直線矢印コネクタ 18">
            <a:extLst>
              <a:ext uri="{FF2B5EF4-FFF2-40B4-BE49-F238E27FC236}">
                <a16:creationId xmlns:a16="http://schemas.microsoft.com/office/drawing/2014/main" id="{FCAB22FA-986A-34DA-6A36-13309641AD77}"/>
              </a:ext>
            </a:extLst>
          </p:cNvPr>
          <p:cNvCxnSpPr>
            <a:cxnSpLocks/>
            <a:stCxn id="16" idx="3"/>
          </p:cNvCxnSpPr>
          <p:nvPr/>
        </p:nvCxnSpPr>
        <p:spPr>
          <a:xfrm flipV="1">
            <a:off x="4306888" y="4327525"/>
            <a:ext cx="1689100" cy="1409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3806" name="図 2" descr="グラフィカル ユーザー インターフェイス, テキスト, アプリケーション, メール&#10;&#10;自動的に生成された説明">
            <a:extLst>
              <a:ext uri="{FF2B5EF4-FFF2-40B4-BE49-F238E27FC236}">
                <a16:creationId xmlns:a16="http://schemas.microsoft.com/office/drawing/2014/main" id="{694ECF99-4E2C-15BB-3A25-2E4D837B289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40438" y="2060575"/>
            <a:ext cx="3157537" cy="4492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図 3" descr="グラフィカル ユーザー インターフェイス, テキスト, アプリケーション, メール&#10;&#10;自動的に生成された説明">
            <a:extLst>
              <a:ext uri="{FF2B5EF4-FFF2-40B4-BE49-F238E27FC236}">
                <a16:creationId xmlns:a16="http://schemas.microsoft.com/office/drawing/2014/main" id="{64E61052-DD47-912C-DB46-718574978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1874838"/>
            <a:ext cx="6192838"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スライド番号プレースホルダー 3">
            <a:extLst>
              <a:ext uri="{FF2B5EF4-FFF2-40B4-BE49-F238E27FC236}">
                <a16:creationId xmlns:a16="http://schemas.microsoft.com/office/drawing/2014/main" id="{EBD8E0F3-8611-4F27-9E4A-F9FCBFC9A61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1252083-3824-4482-843C-3363699A8415}" type="slidenum">
              <a:rPr lang="en-US" altLang="ja-JP" sz="1000" smtClean="0">
                <a:ea typeface="Osaka"/>
              </a:rPr>
              <a:pPr>
                <a:spcBef>
                  <a:spcPct val="0"/>
                </a:spcBef>
                <a:buClrTx/>
                <a:buFontTx/>
                <a:buNone/>
              </a:pPr>
              <a:t>15</a:t>
            </a:fld>
            <a:endParaRPr lang="en-US" altLang="ja-JP" sz="1000">
              <a:ea typeface="Osaka"/>
            </a:endParaRPr>
          </a:p>
        </p:txBody>
      </p:sp>
      <p:sp>
        <p:nvSpPr>
          <p:cNvPr id="35844" name="テキスト ボックス 11">
            <a:extLst>
              <a:ext uri="{FF2B5EF4-FFF2-40B4-BE49-F238E27FC236}">
                <a16:creationId xmlns:a16="http://schemas.microsoft.com/office/drawing/2014/main" id="{FB75815E-4640-41B7-F502-FA05570C0DC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（３）③翻訳証明書</a:t>
            </a:r>
            <a:endParaRPr lang="ja-JP" altLang="en-US" u="sng">
              <a:solidFill>
                <a:srgbClr val="FF0000"/>
              </a:solidFill>
              <a:latin typeface="Times" panose="02020603050405020304" pitchFamily="18" charset="0"/>
              <a:ea typeface="Osaka"/>
            </a:endParaRPr>
          </a:p>
        </p:txBody>
      </p:sp>
      <p:sp>
        <p:nvSpPr>
          <p:cNvPr id="35845" name="Rectangle 2">
            <a:extLst>
              <a:ext uri="{FF2B5EF4-FFF2-40B4-BE49-F238E27FC236}">
                <a16:creationId xmlns:a16="http://schemas.microsoft.com/office/drawing/2014/main" id="{753E94F0-6CCA-B6CD-8357-367A43077647}"/>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サイン証明の発給申請</a:t>
            </a:r>
          </a:p>
        </p:txBody>
      </p:sp>
      <p:sp>
        <p:nvSpPr>
          <p:cNvPr id="35846" name="正方形/長方形 11">
            <a:extLst>
              <a:ext uri="{FF2B5EF4-FFF2-40B4-BE49-F238E27FC236}">
                <a16:creationId xmlns:a16="http://schemas.microsoft.com/office/drawing/2014/main" id="{D50D6C7F-F96D-125C-C589-FB03F04E2D5F}"/>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35847" name="正方形/長方形 11">
            <a:extLst>
              <a:ext uri="{FF2B5EF4-FFF2-40B4-BE49-F238E27FC236}">
                <a16:creationId xmlns:a16="http://schemas.microsoft.com/office/drawing/2014/main" id="{57033560-1B82-8467-B73E-A7A05861AD46}"/>
              </a:ext>
            </a:extLst>
          </p:cNvPr>
          <p:cNvSpPr>
            <a:spLocks noChangeArrowheads="1"/>
          </p:cNvSpPr>
          <p:nvPr/>
        </p:nvSpPr>
        <p:spPr bwMode="auto">
          <a:xfrm>
            <a:off x="166688" y="1412875"/>
            <a:ext cx="968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・画面入力により証明書を作成します。</a:t>
            </a:r>
            <a:endParaRPr lang="en-US" altLang="ja-JP" sz="1600">
              <a:latin typeface="Times" panose="02020603050405020304" pitchFamily="18" charset="0"/>
              <a:ea typeface="Osaka"/>
            </a:endParaRPr>
          </a:p>
        </p:txBody>
      </p:sp>
      <p:sp>
        <p:nvSpPr>
          <p:cNvPr id="23559" name="正方形/長方形 11">
            <a:extLst>
              <a:ext uri="{FF2B5EF4-FFF2-40B4-BE49-F238E27FC236}">
                <a16:creationId xmlns:a16="http://schemas.microsoft.com/office/drawing/2014/main" id="{44A9EB8C-AF92-6126-01A0-DAF063984CB1}"/>
              </a:ext>
            </a:extLst>
          </p:cNvPr>
          <p:cNvSpPr>
            <a:spLocks noChangeArrowheads="1"/>
          </p:cNvSpPr>
          <p:nvPr/>
        </p:nvSpPr>
        <p:spPr bwMode="auto">
          <a:xfrm>
            <a:off x="6464300" y="2046288"/>
            <a:ext cx="3384550" cy="461645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翻訳元言語</a:t>
            </a:r>
            <a:r>
              <a:rPr lang="en-US" altLang="ja-JP" sz="1400" dirty="0">
                <a:latin typeface="Times" panose="02020603050405020304" pitchFamily="18" charset="0"/>
                <a:ea typeface="Osaka"/>
              </a:rPr>
              <a:t>】</a:t>
            </a:r>
          </a:p>
          <a:p>
            <a:pPr marL="285750" indent="-285750">
              <a:spcBef>
                <a:spcPct val="0"/>
              </a:spcBef>
              <a:buClrTx/>
              <a:buFont typeface="Arial" panose="020B0604020202020204" pitchFamily="34" charset="0"/>
              <a:buChar char="•"/>
              <a:defRPr/>
            </a:pPr>
            <a:r>
              <a:rPr lang="ja-JP" altLang="en-US" sz="1400" dirty="0">
                <a:latin typeface="Times" panose="02020603050405020304" pitchFamily="18" charset="0"/>
                <a:ea typeface="Osaka"/>
              </a:rPr>
              <a:t>原則日本語（</a:t>
            </a:r>
            <a:r>
              <a:rPr lang="en-US" altLang="ja-JP" sz="1400" dirty="0">
                <a:latin typeface="Times" panose="02020603050405020304" pitchFamily="18" charset="0"/>
                <a:ea typeface="Osaka"/>
              </a:rPr>
              <a:t>Japanese</a:t>
            </a:r>
            <a:r>
              <a:rPr lang="ja-JP" altLang="en-US" sz="1400" dirty="0">
                <a:latin typeface="Times" panose="02020603050405020304" pitchFamily="18" charset="0"/>
                <a:ea typeface="Osaka"/>
              </a:rPr>
              <a:t>）ですが、その他を選ぶと、自由入力で言語を入力することができます。</a:t>
            </a:r>
            <a:endParaRPr lang="en-US" altLang="ja-JP" sz="1400" dirty="0">
              <a:latin typeface="Times" panose="02020603050405020304" pitchFamily="18" charset="0"/>
              <a:ea typeface="Osaka"/>
            </a:endParaRPr>
          </a:p>
          <a:p>
            <a:pPr>
              <a:spcBef>
                <a:spcPct val="0"/>
              </a:spcBef>
              <a:buClrTx/>
              <a:buFont typeface="Osaka"/>
              <a:buNone/>
              <a:defRPr/>
            </a:pPr>
            <a:r>
              <a:rPr lang="en-US" altLang="ja-JP" sz="1400" b="1" dirty="0">
                <a:solidFill>
                  <a:srgbClr val="FF0000"/>
                </a:solidFill>
                <a:latin typeface="Times" panose="02020603050405020304" pitchFamily="18" charset="0"/>
                <a:ea typeface="Osaka"/>
              </a:rPr>
              <a:t>※</a:t>
            </a:r>
            <a:r>
              <a:rPr lang="ja-JP" altLang="en-US" sz="1400" b="1" dirty="0">
                <a:solidFill>
                  <a:srgbClr val="FF0000"/>
                </a:solidFill>
                <a:latin typeface="Times" panose="02020603050405020304" pitchFamily="18" charset="0"/>
                <a:ea typeface="Osaka"/>
              </a:rPr>
              <a:t>翻訳後の言語は英語のみです。</a:t>
            </a:r>
            <a:endParaRPr lang="en-US" altLang="ja-JP" sz="1400" b="1" dirty="0">
              <a:solidFill>
                <a:srgbClr val="FF0000"/>
              </a:solidFill>
              <a:latin typeface="Times" panose="02020603050405020304" pitchFamily="18" charset="0"/>
              <a:ea typeface="Osaka"/>
            </a:endParaRPr>
          </a:p>
          <a:p>
            <a:pPr>
              <a:spcBef>
                <a:spcPct val="0"/>
              </a:spcBef>
              <a:buClrTx/>
              <a:buFontTx/>
              <a:buNone/>
              <a:defRPr/>
            </a:pPr>
            <a:endParaRPr lang="en-US" altLang="ja-JP" sz="1400" dirty="0">
              <a:latin typeface="Times" panose="02020603050405020304" pitchFamily="18" charset="0"/>
              <a:ea typeface="Osaka"/>
            </a:endParaRPr>
          </a:p>
          <a:p>
            <a:pPr>
              <a:spcBef>
                <a:spcPct val="0"/>
              </a:spcBef>
              <a:buClrTx/>
              <a:buFontTx/>
              <a:buNone/>
              <a:defRPr/>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添付書類の詳細情報</a:t>
            </a:r>
            <a:r>
              <a:rPr lang="en-US" altLang="ja-JP" sz="1400" dirty="0">
                <a:latin typeface="Times" panose="02020603050405020304" pitchFamily="18" charset="0"/>
                <a:ea typeface="Osaka"/>
              </a:rPr>
              <a:t>】</a:t>
            </a:r>
          </a:p>
          <a:p>
            <a:pPr marL="285750" indent="-285750">
              <a:spcBef>
                <a:spcPct val="0"/>
              </a:spcBef>
              <a:buClrTx/>
              <a:buFont typeface="Arial" panose="020B0604020202020204" pitchFamily="34" charset="0"/>
              <a:buChar char="•"/>
              <a:defRPr/>
            </a:pPr>
            <a:r>
              <a:rPr lang="ja-JP" altLang="en-US" sz="1400" dirty="0">
                <a:latin typeface="Times" panose="02020603050405020304" pitchFamily="18" charset="0"/>
                <a:ea typeface="Osaka"/>
              </a:rPr>
              <a:t>添付する翻訳元の書類名や必要な事項を入力します。改行を使うことができます。</a:t>
            </a:r>
            <a:r>
              <a:rPr lang="en-US" altLang="ja-JP" sz="1400" dirty="0">
                <a:latin typeface="Times" panose="02020603050405020304" pitchFamily="18" charset="0"/>
                <a:ea typeface="Osaka"/>
              </a:rPr>
              <a:t>1</a:t>
            </a:r>
            <a:r>
              <a:rPr lang="ja-JP" altLang="en-US" sz="1400" dirty="0">
                <a:latin typeface="Times" panose="02020603050405020304" pitchFamily="18" charset="0"/>
                <a:ea typeface="Osaka"/>
              </a:rPr>
              <a:t>行あたり</a:t>
            </a:r>
            <a:r>
              <a:rPr lang="en-US" altLang="ja-JP" sz="1400" dirty="0">
                <a:latin typeface="Times" panose="02020603050405020304" pitchFamily="18" charset="0"/>
                <a:ea typeface="Osaka"/>
              </a:rPr>
              <a:t>55</a:t>
            </a:r>
            <a:r>
              <a:rPr lang="ja-JP" altLang="en-US" sz="1400" dirty="0">
                <a:latin typeface="Times" panose="02020603050405020304" pitchFamily="18" charset="0"/>
                <a:ea typeface="Osaka"/>
              </a:rPr>
              <a:t>文字、</a:t>
            </a:r>
            <a:r>
              <a:rPr lang="en-US" altLang="ja-JP" sz="1400" dirty="0">
                <a:latin typeface="Times" panose="02020603050405020304" pitchFamily="18" charset="0"/>
                <a:ea typeface="Osaka"/>
              </a:rPr>
              <a:t>5</a:t>
            </a:r>
            <a:r>
              <a:rPr lang="ja-JP" altLang="en-US" sz="1400" dirty="0">
                <a:latin typeface="Times" panose="02020603050405020304" pitchFamily="18" charset="0"/>
                <a:ea typeface="Osaka"/>
              </a:rPr>
              <a:t>行以内で入力してください。</a:t>
            </a:r>
            <a:endParaRPr lang="en-US" altLang="ja-JP" sz="1400" dirty="0">
              <a:latin typeface="Times" panose="02020603050405020304" pitchFamily="18" charset="0"/>
              <a:ea typeface="Osaka"/>
            </a:endParaRPr>
          </a:p>
          <a:p>
            <a:pPr marL="285750" indent="-285750">
              <a:spcBef>
                <a:spcPct val="0"/>
              </a:spcBef>
              <a:buClrTx/>
              <a:buFont typeface="Arial" panose="020B0604020202020204" pitchFamily="34" charset="0"/>
              <a:buChar char="•"/>
              <a:defRPr/>
            </a:pPr>
            <a:endParaRPr lang="en-US" altLang="ja-JP" sz="1400" dirty="0">
              <a:latin typeface="Times" panose="02020603050405020304" pitchFamily="18" charset="0"/>
              <a:ea typeface="Osaka"/>
            </a:endParaRPr>
          </a:p>
          <a:p>
            <a:pPr>
              <a:spcBef>
                <a:spcPct val="0"/>
              </a:spcBef>
              <a:buClrTx/>
              <a:buFontTx/>
              <a:buNone/>
              <a:defRPr/>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典拠書類</a:t>
            </a:r>
            <a:r>
              <a:rPr lang="en-US" altLang="ja-JP" sz="1400" dirty="0">
                <a:latin typeface="Times" panose="02020603050405020304" pitchFamily="18" charset="0"/>
                <a:ea typeface="Osaka"/>
              </a:rPr>
              <a:t>】</a:t>
            </a:r>
          </a:p>
          <a:p>
            <a:pPr marL="285750" indent="-285750">
              <a:spcBef>
                <a:spcPct val="0"/>
              </a:spcBef>
              <a:buClrTx/>
              <a:buFont typeface="Arial" panose="020B0604020202020204" pitchFamily="34" charset="0"/>
              <a:buChar char="•"/>
              <a:defRPr/>
            </a:pPr>
            <a:r>
              <a:rPr lang="ja-JP" altLang="en-US" sz="1400" dirty="0">
                <a:latin typeface="Times" panose="02020603050405020304" pitchFamily="18" charset="0"/>
                <a:ea typeface="Osaka"/>
              </a:rPr>
              <a:t>翻訳元のファイルと翻訳後のファイルを選択します。これらのファイルは発給申請時にシステムにアップロードされますが、サイン証明の発給後、</a:t>
            </a:r>
            <a:r>
              <a:rPr lang="ja-JP" altLang="en-US" sz="1400" b="1" u="sng" dirty="0">
                <a:latin typeface="Times" panose="02020603050405020304" pitchFamily="18" charset="0"/>
                <a:ea typeface="Osaka"/>
              </a:rPr>
              <a:t>リファレンスサイトには掲載されません</a:t>
            </a:r>
            <a:r>
              <a:rPr lang="ja-JP" altLang="en-US" sz="1400" dirty="0">
                <a:latin typeface="Times" panose="02020603050405020304" pitchFamily="18" charset="0"/>
                <a:ea typeface="Osaka"/>
              </a:rPr>
              <a:t>。</a:t>
            </a:r>
            <a:endParaRPr lang="en-US" altLang="ja-JP" sz="1400" dirty="0">
              <a:latin typeface="Times" panose="02020603050405020304" pitchFamily="18" charset="0"/>
              <a:ea typeface="Osaka"/>
            </a:endParaRPr>
          </a:p>
          <a:p>
            <a:pPr marL="285750" indent="-285750">
              <a:spcBef>
                <a:spcPct val="0"/>
              </a:spcBef>
              <a:buClrTx/>
              <a:buFont typeface="Arial" panose="020B0604020202020204" pitchFamily="34" charset="0"/>
              <a:buChar char="•"/>
              <a:defRPr/>
            </a:pPr>
            <a:endParaRPr lang="en-US" altLang="ja-JP" sz="1400" dirty="0">
              <a:latin typeface="Times" panose="02020603050405020304" pitchFamily="18" charset="0"/>
              <a:ea typeface="Osaka"/>
            </a:endParaRPr>
          </a:p>
          <a:p>
            <a:pPr marL="285750" indent="-285750">
              <a:spcBef>
                <a:spcPct val="0"/>
              </a:spcBef>
              <a:buClrTx/>
              <a:buFont typeface="Arial" panose="020B0604020202020204" pitchFamily="34" charset="0"/>
              <a:buChar char="•"/>
              <a:defRPr/>
            </a:pPr>
            <a:endParaRPr lang="en-US" altLang="ja-JP" sz="1400" dirty="0">
              <a:latin typeface="Times" panose="02020603050405020304" pitchFamily="18" charset="0"/>
              <a:ea typeface="Osaka"/>
            </a:endParaRPr>
          </a:p>
        </p:txBody>
      </p:sp>
      <p:sp>
        <p:nvSpPr>
          <p:cNvPr id="2" name="四角形: 角を丸くする 1">
            <a:extLst>
              <a:ext uri="{FF2B5EF4-FFF2-40B4-BE49-F238E27FC236}">
                <a16:creationId xmlns:a16="http://schemas.microsoft.com/office/drawing/2014/main" id="{22A05BEF-5F6D-7912-6E6A-F2427BC62390}"/>
              </a:ext>
            </a:extLst>
          </p:cNvPr>
          <p:cNvSpPr/>
          <p:nvPr/>
        </p:nvSpPr>
        <p:spPr>
          <a:xfrm>
            <a:off x="227013" y="4149725"/>
            <a:ext cx="6248400" cy="8699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35850" name="図 6" descr="グラフィカル ユーザー インターフェイス, アプリケーション&#10;&#10;自動的に生成された説明">
            <a:extLst>
              <a:ext uri="{FF2B5EF4-FFF2-40B4-BE49-F238E27FC236}">
                <a16:creationId xmlns:a16="http://schemas.microsoft.com/office/drawing/2014/main" id="{80634FEF-5EEC-69B6-0200-86E4DFF70F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5084763"/>
            <a:ext cx="6246813"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四角形: 角を丸くする 7">
            <a:extLst>
              <a:ext uri="{FF2B5EF4-FFF2-40B4-BE49-F238E27FC236}">
                <a16:creationId xmlns:a16="http://schemas.microsoft.com/office/drawing/2014/main" id="{5C20C402-6E4A-2F4C-566B-C71B60A23518}"/>
              </a:ext>
            </a:extLst>
          </p:cNvPr>
          <p:cNvSpPr/>
          <p:nvPr/>
        </p:nvSpPr>
        <p:spPr>
          <a:xfrm>
            <a:off x="228600" y="3860800"/>
            <a:ext cx="6246813" cy="2778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9" name="四角形: 角を丸くする 8">
            <a:extLst>
              <a:ext uri="{FF2B5EF4-FFF2-40B4-BE49-F238E27FC236}">
                <a16:creationId xmlns:a16="http://schemas.microsoft.com/office/drawing/2014/main" id="{B7C69DB8-8CB1-AB17-55A5-5DBEE0722B68}"/>
              </a:ext>
            </a:extLst>
          </p:cNvPr>
          <p:cNvSpPr/>
          <p:nvPr/>
        </p:nvSpPr>
        <p:spPr>
          <a:xfrm>
            <a:off x="227013" y="5445125"/>
            <a:ext cx="6248400" cy="6826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図 2" descr="グラフィカル ユーザー インターフェイス, テキスト&#10;&#10;自動的に生成された説明">
            <a:extLst>
              <a:ext uri="{FF2B5EF4-FFF2-40B4-BE49-F238E27FC236}">
                <a16:creationId xmlns:a16="http://schemas.microsoft.com/office/drawing/2014/main" id="{ED01B2E2-E1DD-ACAC-10AC-4349DCC83B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600" y="4113213"/>
            <a:ext cx="36703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スライド番号プレースホルダー 3">
            <a:extLst>
              <a:ext uri="{FF2B5EF4-FFF2-40B4-BE49-F238E27FC236}">
                <a16:creationId xmlns:a16="http://schemas.microsoft.com/office/drawing/2014/main" id="{5153AE53-974D-13D8-00F4-4CEEDF1CA47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C1A0863-EF83-4155-A05F-CB2464186DE7}" type="slidenum">
              <a:rPr lang="en-US" altLang="ja-JP" sz="1000" smtClean="0">
                <a:ea typeface="Osaka"/>
              </a:rPr>
              <a:pPr>
                <a:spcBef>
                  <a:spcPct val="0"/>
                </a:spcBef>
                <a:buClrTx/>
                <a:buFontTx/>
                <a:buNone/>
              </a:pPr>
              <a:t>16</a:t>
            </a:fld>
            <a:endParaRPr lang="en-US" altLang="ja-JP" sz="1000">
              <a:ea typeface="Osaka"/>
            </a:endParaRPr>
          </a:p>
        </p:txBody>
      </p:sp>
      <p:sp>
        <p:nvSpPr>
          <p:cNvPr id="37892" name="テキスト ボックス 11">
            <a:extLst>
              <a:ext uri="{FF2B5EF4-FFF2-40B4-BE49-F238E27FC236}">
                <a16:creationId xmlns:a16="http://schemas.microsoft.com/office/drawing/2014/main" id="{C2392958-C8F7-926D-D07C-7CD6EF4CEF5F}"/>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（３）③翻訳証明書</a:t>
            </a:r>
            <a:endParaRPr lang="ja-JP" altLang="en-US" u="sng">
              <a:solidFill>
                <a:srgbClr val="FF0000"/>
              </a:solidFill>
              <a:latin typeface="Times" panose="02020603050405020304" pitchFamily="18" charset="0"/>
              <a:ea typeface="Osaka"/>
            </a:endParaRPr>
          </a:p>
        </p:txBody>
      </p:sp>
      <p:sp>
        <p:nvSpPr>
          <p:cNvPr id="37893" name="Rectangle 2">
            <a:extLst>
              <a:ext uri="{FF2B5EF4-FFF2-40B4-BE49-F238E27FC236}">
                <a16:creationId xmlns:a16="http://schemas.microsoft.com/office/drawing/2014/main" id="{430ECAA5-CC36-5491-9258-5DDE5DBE3733}"/>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サイン証明の発給申請</a:t>
            </a:r>
          </a:p>
        </p:txBody>
      </p:sp>
      <p:sp>
        <p:nvSpPr>
          <p:cNvPr id="37894" name="正方形/長方形 11">
            <a:extLst>
              <a:ext uri="{FF2B5EF4-FFF2-40B4-BE49-F238E27FC236}">
                <a16:creationId xmlns:a16="http://schemas.microsoft.com/office/drawing/2014/main" id="{067F9FC3-2CAB-09A8-B67B-F1F1A7765C81}"/>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37895" name="正方形/長方形 11">
            <a:extLst>
              <a:ext uri="{FF2B5EF4-FFF2-40B4-BE49-F238E27FC236}">
                <a16:creationId xmlns:a16="http://schemas.microsoft.com/office/drawing/2014/main" id="{CBA245DF-18E9-CB44-E250-81165183017A}"/>
              </a:ext>
            </a:extLst>
          </p:cNvPr>
          <p:cNvSpPr>
            <a:spLocks noChangeArrowheads="1"/>
          </p:cNvSpPr>
          <p:nvPr/>
        </p:nvSpPr>
        <p:spPr bwMode="auto">
          <a:xfrm>
            <a:off x="166688" y="1412875"/>
            <a:ext cx="9001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a:t>
            </a:r>
            <a:endParaRPr lang="en-US" altLang="ja-JP" sz="1600">
              <a:latin typeface="Times" panose="02020603050405020304" pitchFamily="18" charset="0"/>
              <a:ea typeface="Osaka"/>
            </a:endParaRPr>
          </a:p>
        </p:txBody>
      </p:sp>
      <p:pic>
        <p:nvPicPr>
          <p:cNvPr id="37896" name="図 5" descr="グラフィカル ユーザー インターフェイス, アプリケーション&#10;&#10;自動的に生成された説明">
            <a:extLst>
              <a:ext uri="{FF2B5EF4-FFF2-40B4-BE49-F238E27FC236}">
                <a16:creationId xmlns:a16="http://schemas.microsoft.com/office/drawing/2014/main" id="{A6B35302-9D3A-C8CA-73D7-81EA5316A8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8" y="1976438"/>
            <a:ext cx="5297487"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正方形/長方形 11">
            <a:extLst>
              <a:ext uri="{FF2B5EF4-FFF2-40B4-BE49-F238E27FC236}">
                <a16:creationId xmlns:a16="http://schemas.microsoft.com/office/drawing/2014/main" id="{B358596E-D4AF-50D3-1C53-FCDF1DED97FE}"/>
              </a:ext>
            </a:extLst>
          </p:cNvPr>
          <p:cNvSpPr>
            <a:spLocks noChangeArrowheads="1"/>
          </p:cNvSpPr>
          <p:nvPr/>
        </p:nvSpPr>
        <p:spPr bwMode="auto">
          <a:xfrm>
            <a:off x="161925" y="1412875"/>
            <a:ext cx="9001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・「連絡先」を入力して「発給申請」をクリックすると、発給申請が完了します。</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・申請完了後（あるいは保存時）、サイン証明イメージを閲覧できます。</a:t>
            </a:r>
            <a:endParaRPr lang="en-US" altLang="ja-JP" sz="1600">
              <a:latin typeface="Times" panose="02020603050405020304" pitchFamily="18" charset="0"/>
              <a:ea typeface="Osaka"/>
            </a:endParaRPr>
          </a:p>
        </p:txBody>
      </p:sp>
      <p:sp>
        <p:nvSpPr>
          <p:cNvPr id="13" name="四角形: 角を丸くする 12">
            <a:extLst>
              <a:ext uri="{FF2B5EF4-FFF2-40B4-BE49-F238E27FC236}">
                <a16:creationId xmlns:a16="http://schemas.microsoft.com/office/drawing/2014/main" id="{47CF1C8D-3F02-FB6D-7940-A2ECB232E0DB}"/>
              </a:ext>
            </a:extLst>
          </p:cNvPr>
          <p:cNvSpPr/>
          <p:nvPr/>
        </p:nvSpPr>
        <p:spPr>
          <a:xfrm>
            <a:off x="3638550" y="3703638"/>
            <a:ext cx="469900" cy="2174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4" name="直線矢印コネクタ 13">
            <a:extLst>
              <a:ext uri="{FF2B5EF4-FFF2-40B4-BE49-F238E27FC236}">
                <a16:creationId xmlns:a16="http://schemas.microsoft.com/office/drawing/2014/main" id="{959213CF-7048-7299-FDCC-AF06CC9C7624}"/>
              </a:ext>
            </a:extLst>
          </p:cNvPr>
          <p:cNvCxnSpPr>
            <a:cxnSpLocks/>
          </p:cNvCxnSpPr>
          <p:nvPr/>
        </p:nvCxnSpPr>
        <p:spPr>
          <a:xfrm>
            <a:off x="3829050" y="3951288"/>
            <a:ext cx="0" cy="168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四角形: 角を丸くする 15">
            <a:extLst>
              <a:ext uri="{FF2B5EF4-FFF2-40B4-BE49-F238E27FC236}">
                <a16:creationId xmlns:a16="http://schemas.microsoft.com/office/drawing/2014/main" id="{A67EBB60-1F4F-E982-AFBA-C4C8246F25C9}"/>
              </a:ext>
            </a:extLst>
          </p:cNvPr>
          <p:cNvSpPr/>
          <p:nvPr/>
        </p:nvSpPr>
        <p:spPr>
          <a:xfrm>
            <a:off x="3440113" y="5627688"/>
            <a:ext cx="866775" cy="2174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9" name="直線矢印コネクタ 18">
            <a:extLst>
              <a:ext uri="{FF2B5EF4-FFF2-40B4-BE49-F238E27FC236}">
                <a16:creationId xmlns:a16="http://schemas.microsoft.com/office/drawing/2014/main" id="{C3BD3973-4C48-52C7-8A1A-FA3FB3A1EAED}"/>
              </a:ext>
            </a:extLst>
          </p:cNvPr>
          <p:cNvCxnSpPr>
            <a:cxnSpLocks/>
            <a:stCxn id="16" idx="3"/>
          </p:cNvCxnSpPr>
          <p:nvPr/>
        </p:nvCxnSpPr>
        <p:spPr>
          <a:xfrm flipV="1">
            <a:off x="4306888" y="4327525"/>
            <a:ext cx="1689100" cy="1409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7902" name="図 2" descr="グラフィカル ユーザー インターフェイス, テキスト, アプリケーション, メール&#10;&#10;自動的に生成された説明">
            <a:extLst>
              <a:ext uri="{FF2B5EF4-FFF2-40B4-BE49-F238E27FC236}">
                <a16:creationId xmlns:a16="http://schemas.microsoft.com/office/drawing/2014/main" id="{B8E5D7DE-3A8D-6A4F-B736-575ED7289AA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54725" y="2060575"/>
            <a:ext cx="3190875" cy="4532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図 3" descr="グラフィカル ユーザー インターフェイス, テキスト, アプリケーション, メール&#10;&#10;自動的に生成された説明">
            <a:extLst>
              <a:ext uri="{FF2B5EF4-FFF2-40B4-BE49-F238E27FC236}">
                <a16:creationId xmlns:a16="http://schemas.microsoft.com/office/drawing/2014/main" id="{571E99D8-D959-2038-2FFA-1409CAFD2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008188"/>
            <a:ext cx="6145212"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スライド番号プレースホルダー 3">
            <a:extLst>
              <a:ext uri="{FF2B5EF4-FFF2-40B4-BE49-F238E27FC236}">
                <a16:creationId xmlns:a16="http://schemas.microsoft.com/office/drawing/2014/main" id="{834797BA-8244-6FA1-6864-4D047AB7393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2142360-027B-467D-BD8C-F3A513C248AA}" type="slidenum">
              <a:rPr lang="en-US" altLang="ja-JP" sz="1000" smtClean="0">
                <a:ea typeface="Osaka"/>
              </a:rPr>
              <a:pPr>
                <a:spcBef>
                  <a:spcPct val="0"/>
                </a:spcBef>
                <a:buClrTx/>
                <a:buFontTx/>
                <a:buNone/>
              </a:pPr>
              <a:t>17</a:t>
            </a:fld>
            <a:endParaRPr lang="en-US" altLang="ja-JP" sz="1000">
              <a:ea typeface="Osaka"/>
            </a:endParaRPr>
          </a:p>
        </p:txBody>
      </p:sp>
      <p:sp>
        <p:nvSpPr>
          <p:cNvPr id="39940" name="テキスト ボックス 11">
            <a:extLst>
              <a:ext uri="{FF2B5EF4-FFF2-40B4-BE49-F238E27FC236}">
                <a16:creationId xmlns:a16="http://schemas.microsoft.com/office/drawing/2014/main" id="{C5AD5B99-1648-CD7C-1C64-9DC405DB02D7}"/>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（３）④その他サイン証明</a:t>
            </a:r>
            <a:endParaRPr lang="ja-JP" altLang="en-US" u="sng">
              <a:solidFill>
                <a:srgbClr val="FF0000"/>
              </a:solidFill>
              <a:latin typeface="Times" panose="02020603050405020304" pitchFamily="18" charset="0"/>
              <a:ea typeface="Osaka"/>
            </a:endParaRPr>
          </a:p>
        </p:txBody>
      </p:sp>
      <p:sp>
        <p:nvSpPr>
          <p:cNvPr id="39941" name="Rectangle 2">
            <a:extLst>
              <a:ext uri="{FF2B5EF4-FFF2-40B4-BE49-F238E27FC236}">
                <a16:creationId xmlns:a16="http://schemas.microsoft.com/office/drawing/2014/main" id="{BA7D7FBD-A364-FCBA-1B15-EF307699880A}"/>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サイン証明の発給申請</a:t>
            </a:r>
          </a:p>
        </p:txBody>
      </p:sp>
      <p:sp>
        <p:nvSpPr>
          <p:cNvPr id="39942" name="正方形/長方形 11">
            <a:extLst>
              <a:ext uri="{FF2B5EF4-FFF2-40B4-BE49-F238E27FC236}">
                <a16:creationId xmlns:a16="http://schemas.microsoft.com/office/drawing/2014/main" id="{AC77F4AE-BD07-51BA-F9D4-31F1EAA125F9}"/>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39943" name="正方形/長方形 11">
            <a:extLst>
              <a:ext uri="{FF2B5EF4-FFF2-40B4-BE49-F238E27FC236}">
                <a16:creationId xmlns:a16="http://schemas.microsoft.com/office/drawing/2014/main" id="{AB0160E1-073A-ECCE-0988-056EDFC6712E}"/>
              </a:ext>
            </a:extLst>
          </p:cNvPr>
          <p:cNvSpPr>
            <a:spLocks noChangeArrowheads="1"/>
          </p:cNvSpPr>
          <p:nvPr/>
        </p:nvSpPr>
        <p:spPr bwMode="auto">
          <a:xfrm>
            <a:off x="166688" y="1412875"/>
            <a:ext cx="9739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・その他サイン証明は、自社作成の各種証明書を添付してご利用いただける所定様式のサイン証明です。</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・画面入力により証明書を作成します。</a:t>
            </a:r>
            <a:endParaRPr lang="en-US" altLang="ja-JP" sz="1600">
              <a:latin typeface="Times" panose="02020603050405020304" pitchFamily="18" charset="0"/>
              <a:ea typeface="Osaka"/>
            </a:endParaRPr>
          </a:p>
        </p:txBody>
      </p:sp>
      <p:sp>
        <p:nvSpPr>
          <p:cNvPr id="23559" name="正方形/長方形 11">
            <a:extLst>
              <a:ext uri="{FF2B5EF4-FFF2-40B4-BE49-F238E27FC236}">
                <a16:creationId xmlns:a16="http://schemas.microsoft.com/office/drawing/2014/main" id="{14CC7F4A-C22B-CAAB-436C-F9D961778D2A}"/>
              </a:ext>
            </a:extLst>
          </p:cNvPr>
          <p:cNvSpPr>
            <a:spLocks noChangeArrowheads="1"/>
          </p:cNvSpPr>
          <p:nvPr/>
        </p:nvSpPr>
        <p:spPr bwMode="auto">
          <a:xfrm>
            <a:off x="6489700" y="2049463"/>
            <a:ext cx="3384550" cy="3324225"/>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添付書類の表題</a:t>
            </a: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日付</a:t>
            </a:r>
            <a:r>
              <a:rPr lang="en-US" altLang="ja-JP" sz="1400" dirty="0">
                <a:latin typeface="Times" panose="02020603050405020304" pitchFamily="18" charset="0"/>
                <a:ea typeface="Osaka"/>
              </a:rPr>
              <a:t>】</a:t>
            </a:r>
          </a:p>
          <a:p>
            <a:pPr marL="285750" indent="-285750">
              <a:spcBef>
                <a:spcPct val="0"/>
              </a:spcBef>
              <a:buClrTx/>
              <a:buFont typeface="Arial" panose="020B0604020202020204" pitchFamily="34" charset="0"/>
              <a:buChar char="•"/>
              <a:defRPr/>
            </a:pPr>
            <a:r>
              <a:rPr lang="ja-JP" altLang="en-US" sz="1400" dirty="0">
                <a:latin typeface="Times" panose="02020603050405020304" pitchFamily="18" charset="0"/>
                <a:ea typeface="Osaka"/>
              </a:rPr>
              <a:t>本画面でアップロード（システム上に保管）する書類（＝サイン証明を行いたい各種証明書）の情報を入力します。</a:t>
            </a:r>
            <a:endParaRPr lang="en-US" altLang="ja-JP" sz="1400" dirty="0">
              <a:latin typeface="Times" panose="02020603050405020304" pitchFamily="18" charset="0"/>
              <a:ea typeface="Osaka"/>
            </a:endParaRPr>
          </a:p>
          <a:p>
            <a:pPr>
              <a:spcBef>
                <a:spcPct val="0"/>
              </a:spcBef>
              <a:buClrTx/>
              <a:buFontTx/>
              <a:buNone/>
              <a:defRPr/>
            </a:pPr>
            <a:endParaRPr lang="en-US" altLang="ja-JP" sz="1400" dirty="0">
              <a:latin typeface="Times" panose="02020603050405020304" pitchFamily="18" charset="0"/>
              <a:ea typeface="Osaka"/>
            </a:endParaRPr>
          </a:p>
          <a:p>
            <a:pPr marL="285750" indent="-285750">
              <a:spcBef>
                <a:spcPct val="0"/>
              </a:spcBef>
              <a:buClrTx/>
              <a:buFont typeface="Arial" panose="020B0604020202020204" pitchFamily="34" charset="0"/>
              <a:buChar char="•"/>
              <a:defRPr/>
            </a:pPr>
            <a:endParaRPr lang="en-US" altLang="ja-JP" sz="1400" dirty="0">
              <a:latin typeface="Times" panose="02020603050405020304" pitchFamily="18" charset="0"/>
              <a:ea typeface="Osaka"/>
            </a:endParaRPr>
          </a:p>
          <a:p>
            <a:pPr>
              <a:spcBef>
                <a:spcPct val="0"/>
              </a:spcBef>
              <a:buClrTx/>
              <a:buFontTx/>
              <a:buNone/>
              <a:defRPr/>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典拠書類</a:t>
            </a:r>
            <a:r>
              <a:rPr lang="en-US" altLang="ja-JP" sz="1400" dirty="0">
                <a:latin typeface="Times" panose="02020603050405020304" pitchFamily="18" charset="0"/>
                <a:ea typeface="Osaka"/>
              </a:rPr>
              <a:t>】</a:t>
            </a:r>
          </a:p>
          <a:p>
            <a:pPr marL="285750" indent="-285750">
              <a:spcBef>
                <a:spcPct val="0"/>
              </a:spcBef>
              <a:buClrTx/>
              <a:buFont typeface="Arial" panose="020B0604020202020204" pitchFamily="34" charset="0"/>
              <a:buChar char="•"/>
              <a:defRPr/>
            </a:pPr>
            <a:r>
              <a:rPr lang="ja-JP" altLang="en-US" sz="1400" dirty="0">
                <a:latin typeface="Times" panose="02020603050405020304" pitchFamily="18" charset="0"/>
                <a:ea typeface="Osaka"/>
              </a:rPr>
              <a:t>サイン証明を行いたい</a:t>
            </a:r>
            <a:r>
              <a:rPr lang="ja-JP" altLang="en-US" sz="1400" b="1" u="sng" dirty="0">
                <a:latin typeface="Times" panose="02020603050405020304" pitchFamily="18" charset="0"/>
                <a:ea typeface="Osaka"/>
              </a:rPr>
              <a:t>自社作成の各種証明書ファイル</a:t>
            </a:r>
            <a:r>
              <a:rPr lang="ja-JP" altLang="en-US" sz="1400" dirty="0">
                <a:latin typeface="Times" panose="02020603050405020304" pitchFamily="18" charset="0"/>
                <a:ea typeface="Osaka"/>
              </a:rPr>
              <a:t>を選択します。選択したファイルは発給申請時にシステムにアップロードされますが、サイン証明の発給後、</a:t>
            </a:r>
            <a:r>
              <a:rPr lang="ja-JP" altLang="en-US" sz="1400" b="1" u="sng" dirty="0">
                <a:latin typeface="Times" panose="02020603050405020304" pitchFamily="18" charset="0"/>
                <a:ea typeface="Osaka"/>
              </a:rPr>
              <a:t>リファレンスサイトには掲載されません</a:t>
            </a:r>
            <a:r>
              <a:rPr lang="ja-JP" altLang="en-US" sz="1400" dirty="0">
                <a:latin typeface="Times" panose="02020603050405020304" pitchFamily="18" charset="0"/>
                <a:ea typeface="Osaka"/>
              </a:rPr>
              <a:t>。</a:t>
            </a:r>
            <a:endParaRPr lang="en-US" altLang="ja-JP" sz="1400" dirty="0">
              <a:latin typeface="Times" panose="02020603050405020304" pitchFamily="18" charset="0"/>
              <a:ea typeface="Osaka"/>
            </a:endParaRPr>
          </a:p>
          <a:p>
            <a:pPr marL="285750" indent="-285750">
              <a:spcBef>
                <a:spcPct val="0"/>
              </a:spcBef>
              <a:buClrTx/>
              <a:buFont typeface="Arial" panose="020B0604020202020204" pitchFamily="34" charset="0"/>
              <a:buChar char="•"/>
              <a:defRPr/>
            </a:pPr>
            <a:endParaRPr lang="en-US" altLang="ja-JP" sz="1400" dirty="0">
              <a:latin typeface="Times" panose="02020603050405020304" pitchFamily="18" charset="0"/>
              <a:ea typeface="Osaka"/>
            </a:endParaRPr>
          </a:p>
        </p:txBody>
      </p:sp>
      <p:sp>
        <p:nvSpPr>
          <p:cNvPr id="2" name="四角形: 角を丸くする 1">
            <a:extLst>
              <a:ext uri="{FF2B5EF4-FFF2-40B4-BE49-F238E27FC236}">
                <a16:creationId xmlns:a16="http://schemas.microsoft.com/office/drawing/2014/main" id="{57767162-F67C-B408-D685-885155C1E696}"/>
              </a:ext>
            </a:extLst>
          </p:cNvPr>
          <p:cNvSpPr/>
          <p:nvPr/>
        </p:nvSpPr>
        <p:spPr>
          <a:xfrm>
            <a:off x="303213" y="4043363"/>
            <a:ext cx="6246812" cy="8175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9" name="四角形: 角を丸くする 8">
            <a:extLst>
              <a:ext uri="{FF2B5EF4-FFF2-40B4-BE49-F238E27FC236}">
                <a16:creationId xmlns:a16="http://schemas.microsoft.com/office/drawing/2014/main" id="{DE6DE20F-76F8-5139-B12E-18B39B31EF83}"/>
              </a:ext>
            </a:extLst>
          </p:cNvPr>
          <p:cNvSpPr/>
          <p:nvPr/>
        </p:nvSpPr>
        <p:spPr>
          <a:xfrm>
            <a:off x="303213" y="5486400"/>
            <a:ext cx="6216650" cy="4349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図 2" descr="グラフィカル ユーザー インターフェイス, テキスト&#10;&#10;自動的に生成された説明">
            <a:extLst>
              <a:ext uri="{FF2B5EF4-FFF2-40B4-BE49-F238E27FC236}">
                <a16:creationId xmlns:a16="http://schemas.microsoft.com/office/drawing/2014/main" id="{7424F4CF-CBA2-89B1-2C9F-709FE736AA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438" y="4124325"/>
            <a:ext cx="36830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スライド番号プレースホルダー 3">
            <a:extLst>
              <a:ext uri="{FF2B5EF4-FFF2-40B4-BE49-F238E27FC236}">
                <a16:creationId xmlns:a16="http://schemas.microsoft.com/office/drawing/2014/main" id="{257DEB7C-1BBC-F2B5-5A47-64396F422B0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1B7784F5-1E31-41EF-AEDB-CBD79A1B7257}" type="slidenum">
              <a:rPr lang="en-US" altLang="ja-JP" sz="1000" smtClean="0">
                <a:ea typeface="Osaka"/>
              </a:rPr>
              <a:pPr>
                <a:spcBef>
                  <a:spcPct val="0"/>
                </a:spcBef>
                <a:buClrTx/>
                <a:buFontTx/>
                <a:buNone/>
              </a:pPr>
              <a:t>18</a:t>
            </a:fld>
            <a:endParaRPr lang="en-US" altLang="ja-JP" sz="1000">
              <a:ea typeface="Osaka"/>
            </a:endParaRPr>
          </a:p>
        </p:txBody>
      </p:sp>
      <p:sp>
        <p:nvSpPr>
          <p:cNvPr id="41988" name="テキスト ボックス 11">
            <a:extLst>
              <a:ext uri="{FF2B5EF4-FFF2-40B4-BE49-F238E27FC236}">
                <a16:creationId xmlns:a16="http://schemas.microsoft.com/office/drawing/2014/main" id="{D7F282A1-C671-3BF6-9489-BF84AFE1752C}"/>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（３）④その他サイン証明</a:t>
            </a:r>
            <a:endParaRPr lang="ja-JP" altLang="en-US" u="sng">
              <a:solidFill>
                <a:srgbClr val="FF0000"/>
              </a:solidFill>
              <a:latin typeface="Times" panose="02020603050405020304" pitchFamily="18" charset="0"/>
              <a:ea typeface="Osaka"/>
            </a:endParaRPr>
          </a:p>
        </p:txBody>
      </p:sp>
      <p:sp>
        <p:nvSpPr>
          <p:cNvPr id="41989" name="Rectangle 2">
            <a:extLst>
              <a:ext uri="{FF2B5EF4-FFF2-40B4-BE49-F238E27FC236}">
                <a16:creationId xmlns:a16="http://schemas.microsoft.com/office/drawing/2014/main" id="{E9092E97-90AE-36EF-0C09-B6285B63ED41}"/>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サイン証明の発給申請</a:t>
            </a:r>
          </a:p>
        </p:txBody>
      </p:sp>
      <p:sp>
        <p:nvSpPr>
          <p:cNvPr id="41990" name="正方形/長方形 11">
            <a:extLst>
              <a:ext uri="{FF2B5EF4-FFF2-40B4-BE49-F238E27FC236}">
                <a16:creationId xmlns:a16="http://schemas.microsoft.com/office/drawing/2014/main" id="{EE548955-B8FD-1F1A-FF13-8956AED9EC33}"/>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41991" name="正方形/長方形 11">
            <a:extLst>
              <a:ext uri="{FF2B5EF4-FFF2-40B4-BE49-F238E27FC236}">
                <a16:creationId xmlns:a16="http://schemas.microsoft.com/office/drawing/2014/main" id="{ED7CAC0D-6740-F2F8-6869-19DC924530F4}"/>
              </a:ext>
            </a:extLst>
          </p:cNvPr>
          <p:cNvSpPr>
            <a:spLocks noChangeArrowheads="1"/>
          </p:cNvSpPr>
          <p:nvPr/>
        </p:nvSpPr>
        <p:spPr bwMode="auto">
          <a:xfrm>
            <a:off x="166688" y="1412875"/>
            <a:ext cx="9001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a:t>
            </a:r>
            <a:endParaRPr lang="en-US" altLang="ja-JP" sz="1600">
              <a:latin typeface="Times" panose="02020603050405020304" pitchFamily="18" charset="0"/>
              <a:ea typeface="Osaka"/>
            </a:endParaRPr>
          </a:p>
        </p:txBody>
      </p:sp>
      <p:pic>
        <p:nvPicPr>
          <p:cNvPr id="41992" name="図 5" descr="グラフィカル ユーザー インターフェイス, アプリケーション&#10;&#10;自動的に生成された説明">
            <a:extLst>
              <a:ext uri="{FF2B5EF4-FFF2-40B4-BE49-F238E27FC236}">
                <a16:creationId xmlns:a16="http://schemas.microsoft.com/office/drawing/2014/main" id="{1F6183EE-F635-3C9A-5698-044E40C855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8" y="1976438"/>
            <a:ext cx="5297487"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正方形/長方形 11">
            <a:extLst>
              <a:ext uri="{FF2B5EF4-FFF2-40B4-BE49-F238E27FC236}">
                <a16:creationId xmlns:a16="http://schemas.microsoft.com/office/drawing/2014/main" id="{218BC655-0FFB-373D-1A9E-3DB23BCE0EF0}"/>
              </a:ext>
            </a:extLst>
          </p:cNvPr>
          <p:cNvSpPr>
            <a:spLocks noChangeArrowheads="1"/>
          </p:cNvSpPr>
          <p:nvPr/>
        </p:nvSpPr>
        <p:spPr bwMode="auto">
          <a:xfrm>
            <a:off x="161925" y="1412875"/>
            <a:ext cx="9001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・「連絡先」を入力して「発給申請」をクリックすると、発給申請が完了します。</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・申請完了後（あるいは保存時）、サイン証明イメージを閲覧できます。</a:t>
            </a:r>
            <a:endParaRPr lang="en-US" altLang="ja-JP" sz="1600">
              <a:latin typeface="Times" panose="02020603050405020304" pitchFamily="18" charset="0"/>
              <a:ea typeface="Osaka"/>
            </a:endParaRPr>
          </a:p>
        </p:txBody>
      </p:sp>
      <p:sp>
        <p:nvSpPr>
          <p:cNvPr id="13" name="四角形: 角を丸くする 12">
            <a:extLst>
              <a:ext uri="{FF2B5EF4-FFF2-40B4-BE49-F238E27FC236}">
                <a16:creationId xmlns:a16="http://schemas.microsoft.com/office/drawing/2014/main" id="{D53BFEDA-87EA-78C7-57AE-AD883940AD00}"/>
              </a:ext>
            </a:extLst>
          </p:cNvPr>
          <p:cNvSpPr/>
          <p:nvPr/>
        </p:nvSpPr>
        <p:spPr>
          <a:xfrm>
            <a:off x="3638550" y="3703638"/>
            <a:ext cx="469900" cy="2174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4" name="直線矢印コネクタ 13">
            <a:extLst>
              <a:ext uri="{FF2B5EF4-FFF2-40B4-BE49-F238E27FC236}">
                <a16:creationId xmlns:a16="http://schemas.microsoft.com/office/drawing/2014/main" id="{ACE234F6-84DB-1C48-703A-3A5DF6E9380B}"/>
              </a:ext>
            </a:extLst>
          </p:cNvPr>
          <p:cNvCxnSpPr>
            <a:cxnSpLocks/>
          </p:cNvCxnSpPr>
          <p:nvPr/>
        </p:nvCxnSpPr>
        <p:spPr>
          <a:xfrm>
            <a:off x="3829050" y="3951288"/>
            <a:ext cx="0" cy="168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四角形: 角を丸くする 15">
            <a:extLst>
              <a:ext uri="{FF2B5EF4-FFF2-40B4-BE49-F238E27FC236}">
                <a16:creationId xmlns:a16="http://schemas.microsoft.com/office/drawing/2014/main" id="{C284113F-1CD4-7311-2C7B-3B687C245958}"/>
              </a:ext>
            </a:extLst>
          </p:cNvPr>
          <p:cNvSpPr/>
          <p:nvPr/>
        </p:nvSpPr>
        <p:spPr>
          <a:xfrm>
            <a:off x="3440113" y="5627688"/>
            <a:ext cx="866775" cy="2174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9" name="直線矢印コネクタ 18">
            <a:extLst>
              <a:ext uri="{FF2B5EF4-FFF2-40B4-BE49-F238E27FC236}">
                <a16:creationId xmlns:a16="http://schemas.microsoft.com/office/drawing/2014/main" id="{3CADC300-C8F8-A3F7-C57C-9BD2C7FA0816}"/>
              </a:ext>
            </a:extLst>
          </p:cNvPr>
          <p:cNvCxnSpPr>
            <a:cxnSpLocks/>
            <a:stCxn id="16" idx="3"/>
          </p:cNvCxnSpPr>
          <p:nvPr/>
        </p:nvCxnSpPr>
        <p:spPr>
          <a:xfrm flipV="1">
            <a:off x="4306888" y="4327525"/>
            <a:ext cx="1689100" cy="1409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1998" name="図 2" descr="グラフィカル ユーザー インターフェイス, テキスト, アプリケーション&#10;&#10;自動的に生成された説明">
            <a:extLst>
              <a:ext uri="{FF2B5EF4-FFF2-40B4-BE49-F238E27FC236}">
                <a16:creationId xmlns:a16="http://schemas.microsoft.com/office/drawing/2014/main" id="{41C23145-5DF6-E4ED-E03A-F82DCBF565D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08688" y="2060575"/>
            <a:ext cx="3205162" cy="4527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a:extLst>
              <a:ext uri="{FF2B5EF4-FFF2-40B4-BE49-F238E27FC236}">
                <a16:creationId xmlns:a16="http://schemas.microsoft.com/office/drawing/2014/main" id="{99F42368-DAAE-3C2E-51FE-B528ACAC4314}"/>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目次</a:t>
            </a:r>
          </a:p>
        </p:txBody>
      </p:sp>
      <p:sp>
        <p:nvSpPr>
          <p:cNvPr id="7171" name="スライド番号プレースホルダー 3">
            <a:extLst>
              <a:ext uri="{FF2B5EF4-FFF2-40B4-BE49-F238E27FC236}">
                <a16:creationId xmlns:a16="http://schemas.microsoft.com/office/drawing/2014/main" id="{C49A7E53-1978-8C22-3031-3E6783CA7972}"/>
              </a:ext>
            </a:extLst>
          </p:cNvPr>
          <p:cNvSpPr txBox="1">
            <a:spLocks/>
          </p:cNvSpPr>
          <p:nvPr/>
        </p:nvSpPr>
        <p:spPr bwMode="auto">
          <a:xfrm>
            <a:off x="9231313" y="6656388"/>
            <a:ext cx="306387"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797DDAC4-FC7B-4CD0-B163-DBE33576DCEB}" type="slidenum">
              <a:rPr lang="en-US" altLang="ja-JP" sz="1000">
                <a:ea typeface="Osaka"/>
              </a:rPr>
              <a:pPr algn="ctr" eaLnBrk="1" hangingPunct="1">
                <a:spcBef>
                  <a:spcPct val="0"/>
                </a:spcBef>
                <a:buClrTx/>
                <a:buFontTx/>
                <a:buNone/>
              </a:pPr>
              <a:t>1</a:t>
            </a:fld>
            <a:endParaRPr lang="en-US" altLang="ja-JP" sz="1000">
              <a:ea typeface="Osaka"/>
            </a:endParaRPr>
          </a:p>
        </p:txBody>
      </p:sp>
      <p:sp>
        <p:nvSpPr>
          <p:cNvPr id="7172" name="正方形/長方形 11">
            <a:extLst>
              <a:ext uri="{FF2B5EF4-FFF2-40B4-BE49-F238E27FC236}">
                <a16:creationId xmlns:a16="http://schemas.microsoft.com/office/drawing/2014/main" id="{C130DFA6-72AA-FF11-628C-D273BB70F921}"/>
              </a:ext>
            </a:extLst>
          </p:cNvPr>
          <p:cNvSpPr>
            <a:spLocks noChangeArrowheads="1"/>
          </p:cNvSpPr>
          <p:nvPr/>
        </p:nvSpPr>
        <p:spPr bwMode="auto">
          <a:xfrm>
            <a:off x="523875" y="3960813"/>
            <a:ext cx="900112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3200">
                <a:latin typeface="Times" panose="02020603050405020304" pitchFamily="18" charset="0"/>
                <a:ea typeface="Osaka"/>
              </a:rPr>
              <a:t>１．はじめに</a:t>
            </a:r>
            <a:endParaRPr lang="en-US" altLang="ja-JP" sz="3200">
              <a:latin typeface="Times" panose="02020603050405020304" pitchFamily="18" charset="0"/>
              <a:ea typeface="Osaka"/>
            </a:endParaRPr>
          </a:p>
          <a:p>
            <a:pPr>
              <a:spcBef>
                <a:spcPct val="0"/>
              </a:spcBef>
              <a:buClrTx/>
              <a:buFontTx/>
              <a:buNone/>
            </a:pPr>
            <a:r>
              <a:rPr lang="ja-JP" altLang="en-US" sz="3200">
                <a:latin typeface="Times" panose="02020603050405020304" pitchFamily="18" charset="0"/>
                <a:ea typeface="Osaka"/>
              </a:rPr>
              <a:t>２．サイン証明の発給申請</a:t>
            </a:r>
            <a:endParaRPr lang="en-US" altLang="ja-JP" sz="3200">
              <a:latin typeface="Times" panose="02020603050405020304" pitchFamily="18" charset="0"/>
              <a:ea typeface="Osaka"/>
            </a:endParaRPr>
          </a:p>
          <a:p>
            <a:pPr>
              <a:spcBef>
                <a:spcPct val="0"/>
              </a:spcBef>
              <a:buClrTx/>
              <a:buFontTx/>
              <a:buNone/>
            </a:pPr>
            <a:r>
              <a:rPr lang="ja-JP" altLang="en-US" sz="3200">
                <a:latin typeface="Times" panose="02020603050405020304" pitchFamily="18" charset="0"/>
                <a:ea typeface="Osaka"/>
              </a:rPr>
              <a:t>３．サイン証明の出力（印刷）</a:t>
            </a:r>
            <a:endParaRPr lang="en-US" altLang="ja-JP" sz="3200">
              <a:latin typeface="Times" panose="02020603050405020304" pitchFamily="18" charset="0"/>
              <a:ea typeface="Osaka"/>
            </a:endParaRPr>
          </a:p>
          <a:p>
            <a:pPr>
              <a:spcBef>
                <a:spcPct val="0"/>
              </a:spcBef>
              <a:buClrTx/>
              <a:buFontTx/>
              <a:buNone/>
            </a:pPr>
            <a:r>
              <a:rPr lang="ja-JP" altLang="en-US" sz="3200">
                <a:latin typeface="Times" panose="02020603050405020304" pitchFamily="18" charset="0"/>
                <a:ea typeface="Osaka"/>
              </a:rPr>
              <a:t>４．リファレンスシステム</a:t>
            </a:r>
            <a:endParaRPr lang="en-US" altLang="ja-JP" sz="3200">
              <a:latin typeface="Times" panose="02020603050405020304" pitchFamily="18" charset="0"/>
              <a:ea typeface="Osak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図 5" descr="テーブル&#10;&#10;自動的に生成された説明">
            <a:extLst>
              <a:ext uri="{FF2B5EF4-FFF2-40B4-BE49-F238E27FC236}">
                <a16:creationId xmlns:a16="http://schemas.microsoft.com/office/drawing/2014/main" id="{F569B838-BF55-B09D-4736-D664815E56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 y="1441450"/>
            <a:ext cx="8929688"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スライド番号プレースホルダー 3">
            <a:extLst>
              <a:ext uri="{FF2B5EF4-FFF2-40B4-BE49-F238E27FC236}">
                <a16:creationId xmlns:a16="http://schemas.microsoft.com/office/drawing/2014/main" id="{59F9248F-D738-6E55-B045-BC575E9FEF1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1F8BDAE-5D17-459B-A1D3-566EC103D2C4}" type="slidenum">
              <a:rPr lang="en-US" altLang="ja-JP" sz="1000" smtClean="0">
                <a:ea typeface="Osaka"/>
              </a:rPr>
              <a:pPr>
                <a:spcBef>
                  <a:spcPct val="0"/>
                </a:spcBef>
                <a:buClrTx/>
                <a:buFontTx/>
                <a:buNone/>
              </a:pPr>
              <a:t>19</a:t>
            </a:fld>
            <a:endParaRPr lang="en-US" altLang="ja-JP" sz="1000">
              <a:ea typeface="Osaka"/>
            </a:endParaRPr>
          </a:p>
        </p:txBody>
      </p:sp>
      <p:sp>
        <p:nvSpPr>
          <p:cNvPr id="44036" name="Rectangle 2">
            <a:extLst>
              <a:ext uri="{FF2B5EF4-FFF2-40B4-BE49-F238E27FC236}">
                <a16:creationId xmlns:a16="http://schemas.microsoft.com/office/drawing/2014/main" id="{393341F3-FE66-BFD9-5202-29622CA6A284}"/>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３</a:t>
            </a:r>
            <a:r>
              <a:rPr lang="en-US" altLang="ja-JP" sz="2400">
                <a:solidFill>
                  <a:schemeClr val="tx1"/>
                </a:solidFill>
              </a:rPr>
              <a:t>.</a:t>
            </a:r>
            <a:r>
              <a:rPr lang="ja-JP" altLang="en-US" sz="2400">
                <a:solidFill>
                  <a:schemeClr val="tx1"/>
                </a:solidFill>
              </a:rPr>
              <a:t>サイン証明の出力（印刷）</a:t>
            </a:r>
          </a:p>
        </p:txBody>
      </p:sp>
      <p:sp>
        <p:nvSpPr>
          <p:cNvPr id="44037" name="正方形/長方形 11">
            <a:extLst>
              <a:ext uri="{FF2B5EF4-FFF2-40B4-BE49-F238E27FC236}">
                <a16:creationId xmlns:a16="http://schemas.microsoft.com/office/drawing/2014/main" id="{5F5BB1FE-BC15-52B6-7034-FD67B893D2B2}"/>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44038" name="正方形/長方形 11">
            <a:extLst>
              <a:ext uri="{FF2B5EF4-FFF2-40B4-BE49-F238E27FC236}">
                <a16:creationId xmlns:a16="http://schemas.microsoft.com/office/drawing/2014/main" id="{B9EF5F68-957B-6882-C1AF-BDC23E57A38D}"/>
              </a:ext>
            </a:extLst>
          </p:cNvPr>
          <p:cNvSpPr>
            <a:spLocks noChangeArrowheads="1"/>
          </p:cNvSpPr>
          <p:nvPr/>
        </p:nvSpPr>
        <p:spPr bwMode="auto">
          <a:xfrm>
            <a:off x="161925" y="908050"/>
            <a:ext cx="9382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・審査が完了するとメールで通知が届きます。</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・決済完了後（状態が「交付済」となった後）、サイン証明の印刷が可能になります。</a:t>
            </a:r>
            <a:endParaRPr lang="en-US" altLang="ja-JP" sz="1600">
              <a:latin typeface="Times" panose="02020603050405020304" pitchFamily="18" charset="0"/>
              <a:ea typeface="Osaka"/>
            </a:endParaRPr>
          </a:p>
        </p:txBody>
      </p:sp>
      <p:sp>
        <p:nvSpPr>
          <p:cNvPr id="22" name="四角形: 角を丸くする 21">
            <a:extLst>
              <a:ext uri="{FF2B5EF4-FFF2-40B4-BE49-F238E27FC236}">
                <a16:creationId xmlns:a16="http://schemas.microsoft.com/office/drawing/2014/main" id="{A4329F74-2EEF-3B26-1462-79248FA62169}"/>
              </a:ext>
            </a:extLst>
          </p:cNvPr>
          <p:cNvSpPr/>
          <p:nvPr/>
        </p:nvSpPr>
        <p:spPr>
          <a:xfrm>
            <a:off x="4645025" y="2268538"/>
            <a:ext cx="506413" cy="2174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23" name="四角形: 角を丸くする 22">
            <a:extLst>
              <a:ext uri="{FF2B5EF4-FFF2-40B4-BE49-F238E27FC236}">
                <a16:creationId xmlns:a16="http://schemas.microsoft.com/office/drawing/2014/main" id="{763CEEE4-2EA3-EFCC-761E-ED3C32366EB5}"/>
              </a:ext>
            </a:extLst>
          </p:cNvPr>
          <p:cNvSpPr/>
          <p:nvPr/>
        </p:nvSpPr>
        <p:spPr>
          <a:xfrm>
            <a:off x="8643938" y="2266950"/>
            <a:ext cx="649287" cy="2174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24" name="直線矢印コネクタ 23">
            <a:extLst>
              <a:ext uri="{FF2B5EF4-FFF2-40B4-BE49-F238E27FC236}">
                <a16:creationId xmlns:a16="http://schemas.microsoft.com/office/drawing/2014/main" id="{57BCE9AB-CEBD-188D-4B7C-F469E2116245}"/>
              </a:ext>
            </a:extLst>
          </p:cNvPr>
          <p:cNvCxnSpPr>
            <a:cxnSpLocks/>
            <a:stCxn id="23" idx="2"/>
          </p:cNvCxnSpPr>
          <p:nvPr/>
        </p:nvCxnSpPr>
        <p:spPr>
          <a:xfrm flipH="1">
            <a:off x="8318500" y="2484438"/>
            <a:ext cx="649288" cy="7286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正方形/長方形 11">
            <a:extLst>
              <a:ext uri="{FF2B5EF4-FFF2-40B4-BE49-F238E27FC236}">
                <a16:creationId xmlns:a16="http://schemas.microsoft.com/office/drawing/2014/main" id="{B226AB9E-10F8-754B-208F-690B2C186529}"/>
              </a:ext>
            </a:extLst>
          </p:cNvPr>
          <p:cNvSpPr>
            <a:spLocks noChangeArrowheads="1"/>
          </p:cNvSpPr>
          <p:nvPr/>
        </p:nvSpPr>
        <p:spPr bwMode="auto">
          <a:xfrm>
            <a:off x="411163" y="3429000"/>
            <a:ext cx="5799137" cy="1384300"/>
          </a:xfrm>
          <a:prstGeom prst="rect">
            <a:avLst/>
          </a:prstGeom>
          <a:noFill/>
          <a:ln w="9525">
            <a:solidFill>
              <a:srgbClr val="000000"/>
            </a:solidFill>
            <a:prstDash val="dash"/>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注意</a:t>
            </a: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典拠書類の取り扱いについて</a:t>
            </a:r>
            <a:endParaRPr lang="en-US" altLang="ja-JP" sz="1400" dirty="0">
              <a:latin typeface="Times" panose="02020603050405020304" pitchFamily="18" charset="0"/>
              <a:ea typeface="Osaka"/>
            </a:endParaRPr>
          </a:p>
          <a:p>
            <a:pPr marL="285750" indent="-285750">
              <a:spcBef>
                <a:spcPct val="0"/>
              </a:spcBef>
              <a:buClrTx/>
              <a:buFont typeface="Arial" panose="020B0604020202020204" pitchFamily="34" charset="0"/>
              <a:buChar char="•"/>
              <a:defRPr/>
            </a:pPr>
            <a:r>
              <a:rPr lang="ja-JP" altLang="en-US" sz="1400" dirty="0">
                <a:latin typeface="Times" panose="02020603050405020304" pitchFamily="18" charset="0"/>
                <a:ea typeface="Osaka"/>
              </a:rPr>
              <a:t>翻訳証明書やその他サイン証明書では、申請時に典拠書類をアップロードしていますが、</a:t>
            </a:r>
            <a:r>
              <a:rPr lang="ja-JP" altLang="en-US" sz="1400" b="1" u="sng" dirty="0">
                <a:latin typeface="Times" panose="02020603050405020304" pitchFamily="18" charset="0"/>
                <a:ea typeface="Osaka"/>
              </a:rPr>
              <a:t>システムから出力（印刷）するファイルに典拠書類は含まれておりません</a:t>
            </a:r>
            <a:r>
              <a:rPr lang="ja-JP" altLang="en-US" sz="1400" dirty="0">
                <a:latin typeface="Times" panose="02020603050405020304" pitchFamily="18" charset="0"/>
                <a:ea typeface="Osaka"/>
              </a:rPr>
              <a:t>ので、輸入者への提出時は典拠書類を別途ご送付いただく必要がある点にご注意ください。</a:t>
            </a:r>
            <a:endParaRPr lang="en-US" altLang="ja-JP" sz="1400" dirty="0">
              <a:latin typeface="Times" panose="02020603050405020304" pitchFamily="18" charset="0"/>
              <a:ea typeface="Osaka"/>
            </a:endParaRPr>
          </a:p>
          <a:p>
            <a:pPr marL="285750" indent="-285750">
              <a:spcBef>
                <a:spcPct val="0"/>
              </a:spcBef>
              <a:buClrTx/>
              <a:buFont typeface="Arial" panose="020B0604020202020204" pitchFamily="34" charset="0"/>
              <a:buChar char="•"/>
              <a:defRPr/>
            </a:pPr>
            <a:r>
              <a:rPr lang="ja-JP" altLang="en-US" sz="1400" dirty="0">
                <a:latin typeface="Times" panose="02020603050405020304" pitchFamily="18" charset="0"/>
                <a:ea typeface="Osaka"/>
              </a:rPr>
              <a:t>同様に、</a:t>
            </a:r>
            <a:r>
              <a:rPr lang="ja-JP" altLang="en-US" sz="1400" b="1" u="sng" dirty="0">
                <a:latin typeface="Times" panose="02020603050405020304" pitchFamily="18" charset="0"/>
                <a:ea typeface="Osaka"/>
              </a:rPr>
              <a:t>リファレンスサイトにも典拠書類は掲載されません</a:t>
            </a:r>
            <a:r>
              <a:rPr lang="ja-JP" altLang="en-US" sz="1400" dirty="0">
                <a:latin typeface="Times" panose="02020603050405020304" pitchFamily="18" charset="0"/>
                <a:ea typeface="Osaka"/>
              </a:rPr>
              <a:t>。</a:t>
            </a:r>
            <a:endParaRPr lang="en-US" altLang="ja-JP" sz="1400" dirty="0">
              <a:latin typeface="Times" panose="02020603050405020304" pitchFamily="18" charset="0"/>
              <a:ea typeface="Osaka"/>
            </a:endParaRPr>
          </a:p>
        </p:txBody>
      </p:sp>
      <p:pic>
        <p:nvPicPr>
          <p:cNvPr id="44043" name="図 3" descr="グラフィカル ユーザー インターフェイス, テキスト, アプリケーション, メール&#10;&#10;自動的に生成された説明">
            <a:extLst>
              <a:ext uri="{FF2B5EF4-FFF2-40B4-BE49-F238E27FC236}">
                <a16:creationId xmlns:a16="http://schemas.microsoft.com/office/drawing/2014/main" id="{F7FE0C30-2D87-F14A-1587-114893789E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260725"/>
            <a:ext cx="2311400" cy="33194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図 2" descr="グラフィカル ユーザー インターフェイス, テキスト, アプリケーション&#10;&#10;自動的に生成された説明">
            <a:extLst>
              <a:ext uri="{FF2B5EF4-FFF2-40B4-BE49-F238E27FC236}">
                <a16:creationId xmlns:a16="http://schemas.microsoft.com/office/drawing/2014/main" id="{15B9D1E9-1620-DABA-0C34-BC079D87C2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513" y="1803400"/>
            <a:ext cx="3276600" cy="4668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6083" name="スライド番号プレースホルダー 3">
            <a:extLst>
              <a:ext uri="{FF2B5EF4-FFF2-40B4-BE49-F238E27FC236}">
                <a16:creationId xmlns:a16="http://schemas.microsoft.com/office/drawing/2014/main" id="{05847B5F-82BB-D613-223D-DB72CEDBD31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97D48F35-3E16-4260-ACCF-BEE23329502E}" type="slidenum">
              <a:rPr lang="en-US" altLang="ja-JP" sz="1000" smtClean="0">
                <a:ea typeface="Osaka"/>
              </a:rPr>
              <a:pPr>
                <a:spcBef>
                  <a:spcPct val="0"/>
                </a:spcBef>
                <a:buClrTx/>
                <a:buFontTx/>
                <a:buNone/>
              </a:pPr>
              <a:t>20</a:t>
            </a:fld>
            <a:endParaRPr lang="en-US" altLang="ja-JP" sz="1000">
              <a:ea typeface="Osaka"/>
            </a:endParaRPr>
          </a:p>
        </p:txBody>
      </p:sp>
      <p:sp>
        <p:nvSpPr>
          <p:cNvPr id="46084" name="Rectangle 2">
            <a:extLst>
              <a:ext uri="{FF2B5EF4-FFF2-40B4-BE49-F238E27FC236}">
                <a16:creationId xmlns:a16="http://schemas.microsoft.com/office/drawing/2014/main" id="{5A1B9EFB-BA91-E73E-EE9A-4CE4744D589F}"/>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４</a:t>
            </a:r>
            <a:r>
              <a:rPr lang="en-US" altLang="ja-JP" sz="2400">
                <a:solidFill>
                  <a:schemeClr val="tx1"/>
                </a:solidFill>
              </a:rPr>
              <a:t>.</a:t>
            </a:r>
            <a:r>
              <a:rPr lang="ja-JP" altLang="en-US" sz="2400">
                <a:solidFill>
                  <a:schemeClr val="tx1"/>
                </a:solidFill>
              </a:rPr>
              <a:t>リファレンスシステム</a:t>
            </a:r>
          </a:p>
        </p:txBody>
      </p:sp>
      <p:sp>
        <p:nvSpPr>
          <p:cNvPr id="46085" name="正方形/長方形 11">
            <a:extLst>
              <a:ext uri="{FF2B5EF4-FFF2-40B4-BE49-F238E27FC236}">
                <a16:creationId xmlns:a16="http://schemas.microsoft.com/office/drawing/2014/main" id="{8944312E-75CB-15CB-621A-B4FF8DBDE8DB}"/>
              </a:ext>
            </a:extLst>
          </p:cNvPr>
          <p:cNvSpPr>
            <a:spLocks noChangeArrowheads="1"/>
          </p:cNvSpPr>
          <p:nvPr/>
        </p:nvSpPr>
        <p:spPr bwMode="auto">
          <a:xfrm>
            <a:off x="161925" y="908050"/>
            <a:ext cx="9744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・証明書に印字されたＱＲコードまたは認証情報を用いて、証明書が改ざんされていないか確認するため</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　のサイトにアクセスすることができます。</a:t>
            </a:r>
            <a:endParaRPr lang="en-US" altLang="ja-JP" sz="1600">
              <a:latin typeface="Times" panose="02020603050405020304" pitchFamily="18" charset="0"/>
              <a:ea typeface="Osaka"/>
            </a:endParaRPr>
          </a:p>
          <a:p>
            <a:pPr>
              <a:spcBef>
                <a:spcPct val="0"/>
              </a:spcBef>
              <a:buClrTx/>
              <a:buFontTx/>
              <a:buNone/>
            </a:pPr>
            <a:r>
              <a:rPr lang="en-US" altLang="ja-JP" sz="1600" b="1" u="sng">
                <a:latin typeface="Times" panose="02020603050405020304" pitchFamily="18" charset="0"/>
                <a:ea typeface="Osaka"/>
              </a:rPr>
              <a:t>※</a:t>
            </a:r>
            <a:r>
              <a:rPr lang="ja-JP" altLang="en-US" sz="1600" b="1" u="sng">
                <a:latin typeface="Times" panose="02020603050405020304" pitchFamily="18" charset="0"/>
                <a:ea typeface="Osaka"/>
              </a:rPr>
              <a:t>リファレンスサイトには証明書本体のみ表示され、添付書類があるとしても表示されません。</a:t>
            </a:r>
            <a:endParaRPr lang="en-US" altLang="ja-JP" sz="1600" b="1" u="sng">
              <a:latin typeface="Times" panose="02020603050405020304" pitchFamily="18" charset="0"/>
              <a:ea typeface="Osaka"/>
            </a:endParaRPr>
          </a:p>
        </p:txBody>
      </p:sp>
      <p:sp>
        <p:nvSpPr>
          <p:cNvPr id="46086" name="正方形/長方形 11">
            <a:extLst>
              <a:ext uri="{FF2B5EF4-FFF2-40B4-BE49-F238E27FC236}">
                <a16:creationId xmlns:a16="http://schemas.microsoft.com/office/drawing/2014/main" id="{1D8BF909-87D0-21FB-444B-592CCC397594}"/>
              </a:ext>
            </a:extLst>
          </p:cNvPr>
          <p:cNvSpPr>
            <a:spLocks noChangeArrowheads="1"/>
          </p:cNvSpPr>
          <p:nvPr/>
        </p:nvSpPr>
        <p:spPr bwMode="auto">
          <a:xfrm>
            <a:off x="5024438" y="5253038"/>
            <a:ext cx="4824412" cy="120015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注意事項</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原産地証明書（日本産）と異なり、証明書上にリファレンスシステムの</a:t>
            </a:r>
            <a:r>
              <a:rPr lang="en-US" altLang="ja-JP" sz="1200">
                <a:latin typeface="Times" panose="02020603050405020304" pitchFamily="18" charset="0"/>
                <a:ea typeface="Osaka"/>
              </a:rPr>
              <a:t>URL</a:t>
            </a:r>
            <a:r>
              <a:rPr lang="ja-JP" altLang="en-US" sz="1200">
                <a:latin typeface="Times" panose="02020603050405020304" pitchFamily="18" charset="0"/>
                <a:ea typeface="Osaka"/>
              </a:rPr>
              <a:t>が記載されていません。ご利用いただく方に</a:t>
            </a:r>
            <a:r>
              <a:rPr lang="en-US" altLang="ja-JP" sz="1200">
                <a:latin typeface="Times" panose="02020603050405020304" pitchFamily="18" charset="0"/>
                <a:ea typeface="Osaka"/>
              </a:rPr>
              <a:t>URL</a:t>
            </a:r>
            <a:r>
              <a:rPr lang="ja-JP" altLang="en-US" sz="1200">
                <a:latin typeface="Times" panose="02020603050405020304" pitchFamily="18" charset="0"/>
                <a:ea typeface="Osaka"/>
              </a:rPr>
              <a:t>を通知していただく必要があります。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〇原産地証明書リファレンスシステム</a:t>
            </a:r>
            <a:r>
              <a:rPr lang="en-US" altLang="ja-JP" sz="1200">
                <a:latin typeface="Times" panose="02020603050405020304" pitchFamily="18" charset="0"/>
                <a:ea typeface="Osaka"/>
              </a:rPr>
              <a:t>URL</a:t>
            </a:r>
          </a:p>
          <a:p>
            <a:pPr>
              <a:spcBef>
                <a:spcPct val="0"/>
              </a:spcBef>
              <a:buClrTx/>
              <a:buFontTx/>
              <a:buNone/>
            </a:pPr>
            <a:r>
              <a:rPr lang="ja-JP" altLang="en-US" sz="1200">
                <a:latin typeface="Times" panose="02020603050405020304" pitchFamily="18" charset="0"/>
                <a:ea typeface="Osaka"/>
              </a:rPr>
              <a:t>　</a:t>
            </a:r>
            <a:r>
              <a:rPr lang="en-US" altLang="ja-JP" sz="1200">
                <a:latin typeface="Times" panose="02020603050405020304" pitchFamily="18" charset="0"/>
                <a:ea typeface="Osaka"/>
              </a:rPr>
              <a:t>https://ref.jcci.or.jp/</a:t>
            </a:r>
          </a:p>
        </p:txBody>
      </p:sp>
      <p:cxnSp>
        <p:nvCxnSpPr>
          <p:cNvPr id="21" name="直線矢印コネクタ 20">
            <a:extLst>
              <a:ext uri="{FF2B5EF4-FFF2-40B4-BE49-F238E27FC236}">
                <a16:creationId xmlns:a16="http://schemas.microsoft.com/office/drawing/2014/main" id="{0012A26F-6A82-2A50-ED4B-FCA9BD7D4C53}"/>
              </a:ext>
            </a:extLst>
          </p:cNvPr>
          <p:cNvCxnSpPr>
            <a:cxnSpLocks/>
          </p:cNvCxnSpPr>
          <p:nvPr/>
        </p:nvCxnSpPr>
        <p:spPr>
          <a:xfrm flipV="1">
            <a:off x="2311400" y="3444875"/>
            <a:ext cx="1416050" cy="2589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088" name="正方形/長方形 11">
            <a:extLst>
              <a:ext uri="{FF2B5EF4-FFF2-40B4-BE49-F238E27FC236}">
                <a16:creationId xmlns:a16="http://schemas.microsoft.com/office/drawing/2014/main" id="{0432FB18-3D7A-651F-521C-4694BD3DCD5E}"/>
              </a:ext>
            </a:extLst>
          </p:cNvPr>
          <p:cNvSpPr>
            <a:spLocks noChangeArrowheads="1"/>
          </p:cNvSpPr>
          <p:nvPr/>
        </p:nvSpPr>
        <p:spPr bwMode="auto">
          <a:xfrm>
            <a:off x="3471863" y="2068513"/>
            <a:ext cx="20701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400">
                <a:latin typeface="Times" panose="02020603050405020304" pitchFamily="18" charset="0"/>
                <a:ea typeface="Osaka"/>
              </a:rPr>
              <a:t>①認証情報を入力</a:t>
            </a:r>
            <a:endParaRPr lang="en-US" altLang="ja-JP" sz="1400">
              <a:latin typeface="Times" panose="02020603050405020304" pitchFamily="18" charset="0"/>
              <a:ea typeface="Osaka"/>
            </a:endParaRPr>
          </a:p>
          <a:p>
            <a:pPr algn="ctr">
              <a:spcBef>
                <a:spcPct val="0"/>
              </a:spcBef>
              <a:buClrTx/>
              <a:buFontTx/>
              <a:buNone/>
            </a:pPr>
            <a:r>
              <a:rPr lang="en-US" altLang="ja-JP" sz="1200">
                <a:latin typeface="Times" panose="02020603050405020304" pitchFamily="18" charset="0"/>
                <a:ea typeface="Osaka"/>
              </a:rPr>
              <a:t>https://ref.jcci.or.jp/</a:t>
            </a:r>
          </a:p>
        </p:txBody>
      </p:sp>
      <p:sp>
        <p:nvSpPr>
          <p:cNvPr id="46089" name="正方形/長方形 11">
            <a:extLst>
              <a:ext uri="{FF2B5EF4-FFF2-40B4-BE49-F238E27FC236}">
                <a16:creationId xmlns:a16="http://schemas.microsoft.com/office/drawing/2014/main" id="{1AA5499E-578D-E880-0796-BA46077B45A7}"/>
              </a:ext>
            </a:extLst>
          </p:cNvPr>
          <p:cNvSpPr>
            <a:spLocks noChangeArrowheads="1"/>
          </p:cNvSpPr>
          <p:nvPr/>
        </p:nvSpPr>
        <p:spPr bwMode="auto">
          <a:xfrm>
            <a:off x="7866063" y="4605338"/>
            <a:ext cx="1695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確認結果</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（専用画面内）</a:t>
            </a:r>
            <a:endParaRPr lang="en-US" altLang="ja-JP" sz="1600">
              <a:latin typeface="Times" panose="02020603050405020304" pitchFamily="18" charset="0"/>
              <a:ea typeface="Osaka"/>
            </a:endParaRPr>
          </a:p>
        </p:txBody>
      </p:sp>
      <p:cxnSp>
        <p:nvCxnSpPr>
          <p:cNvPr id="27" name="直線矢印コネクタ 26">
            <a:extLst>
              <a:ext uri="{FF2B5EF4-FFF2-40B4-BE49-F238E27FC236}">
                <a16:creationId xmlns:a16="http://schemas.microsoft.com/office/drawing/2014/main" id="{E8D00C24-006F-8E5E-0CF9-9FCDECA1F21D}"/>
              </a:ext>
            </a:extLst>
          </p:cNvPr>
          <p:cNvCxnSpPr>
            <a:cxnSpLocks/>
          </p:cNvCxnSpPr>
          <p:nvPr/>
        </p:nvCxnSpPr>
        <p:spPr>
          <a:xfrm>
            <a:off x="5210175" y="3276600"/>
            <a:ext cx="1428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正方形/長方形 11">
            <a:extLst>
              <a:ext uri="{FF2B5EF4-FFF2-40B4-BE49-F238E27FC236}">
                <a16:creationId xmlns:a16="http://schemas.microsoft.com/office/drawing/2014/main" id="{27C02E5A-F97C-8562-190B-BABD72AFFF45}"/>
              </a:ext>
            </a:extLst>
          </p:cNvPr>
          <p:cNvSpPr>
            <a:spLocks noChangeArrowheads="1"/>
          </p:cNvSpPr>
          <p:nvPr/>
        </p:nvSpPr>
        <p:spPr bwMode="auto">
          <a:xfrm>
            <a:off x="3297238" y="4367213"/>
            <a:ext cx="1660525" cy="415925"/>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defRPr/>
            </a:pPr>
            <a:r>
              <a:rPr lang="ja-JP" altLang="en-US" sz="1050" dirty="0">
                <a:latin typeface="Times" panose="02020603050405020304" pitchFamily="18" charset="0"/>
                <a:ea typeface="Osaka"/>
              </a:rPr>
              <a:t>「証明番号」、</a:t>
            </a:r>
            <a:endParaRPr lang="en-US" altLang="ja-JP" sz="1050" dirty="0">
              <a:latin typeface="Times" panose="02020603050405020304" pitchFamily="18" charset="0"/>
              <a:ea typeface="Osaka"/>
            </a:endParaRPr>
          </a:p>
          <a:p>
            <a:pPr algn="ctr">
              <a:spcBef>
                <a:spcPct val="0"/>
              </a:spcBef>
              <a:buClrTx/>
              <a:buFontTx/>
              <a:buNone/>
              <a:defRPr/>
            </a:pPr>
            <a:r>
              <a:rPr lang="ja-JP" altLang="en-US" sz="1050" dirty="0">
                <a:latin typeface="Times" panose="02020603050405020304" pitchFamily="18" charset="0"/>
                <a:ea typeface="Osaka"/>
              </a:rPr>
              <a:t>「発給日」を入力</a:t>
            </a:r>
            <a:endParaRPr lang="en-US" altLang="ja-JP" sz="1000" dirty="0">
              <a:latin typeface="Times" panose="02020603050405020304" pitchFamily="18" charset="0"/>
              <a:ea typeface="Osaka"/>
            </a:endParaRPr>
          </a:p>
        </p:txBody>
      </p:sp>
      <p:sp>
        <p:nvSpPr>
          <p:cNvPr id="29" name="四角形: 角を丸くする 28">
            <a:extLst>
              <a:ext uri="{FF2B5EF4-FFF2-40B4-BE49-F238E27FC236}">
                <a16:creationId xmlns:a16="http://schemas.microsoft.com/office/drawing/2014/main" id="{01F2D37E-F1F8-9B82-ADF4-799BE8A4F273}"/>
              </a:ext>
            </a:extLst>
          </p:cNvPr>
          <p:cNvSpPr/>
          <p:nvPr/>
        </p:nvSpPr>
        <p:spPr>
          <a:xfrm>
            <a:off x="1847850" y="6059488"/>
            <a:ext cx="935038" cy="3460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30" name="正方形/長方形 11">
            <a:extLst>
              <a:ext uri="{FF2B5EF4-FFF2-40B4-BE49-F238E27FC236}">
                <a16:creationId xmlns:a16="http://schemas.microsoft.com/office/drawing/2014/main" id="{1F636B60-DB28-CF03-2A61-4713EB9434BC}"/>
              </a:ext>
            </a:extLst>
          </p:cNvPr>
          <p:cNvSpPr>
            <a:spLocks noChangeArrowheads="1"/>
          </p:cNvSpPr>
          <p:nvPr/>
        </p:nvSpPr>
        <p:spPr bwMode="auto">
          <a:xfrm>
            <a:off x="5259388" y="4056063"/>
            <a:ext cx="1660525"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defRPr/>
            </a:pPr>
            <a:r>
              <a:rPr lang="ja-JP" altLang="en-US" sz="1050" dirty="0">
                <a:latin typeface="Times" panose="02020603050405020304" pitchFamily="18" charset="0"/>
                <a:ea typeface="Osaka"/>
              </a:rPr>
              <a:t>アクセスコードを入力</a:t>
            </a:r>
            <a:endParaRPr lang="en-US" altLang="ja-JP" sz="1000" dirty="0">
              <a:latin typeface="Times" panose="02020603050405020304" pitchFamily="18" charset="0"/>
              <a:ea typeface="Osaka"/>
            </a:endParaRPr>
          </a:p>
        </p:txBody>
      </p:sp>
      <p:sp>
        <p:nvSpPr>
          <p:cNvPr id="31" name="四角形: 角を丸くする 30">
            <a:extLst>
              <a:ext uri="{FF2B5EF4-FFF2-40B4-BE49-F238E27FC236}">
                <a16:creationId xmlns:a16="http://schemas.microsoft.com/office/drawing/2014/main" id="{043A94E7-61ED-CED0-E67C-FD36D4F5E8D6}"/>
              </a:ext>
            </a:extLst>
          </p:cNvPr>
          <p:cNvSpPr/>
          <p:nvPr/>
        </p:nvSpPr>
        <p:spPr>
          <a:xfrm>
            <a:off x="3000375" y="6110288"/>
            <a:ext cx="296863" cy="2555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46095" name="正方形/長方形 11">
            <a:extLst>
              <a:ext uri="{FF2B5EF4-FFF2-40B4-BE49-F238E27FC236}">
                <a16:creationId xmlns:a16="http://schemas.microsoft.com/office/drawing/2014/main" id="{F6130930-7BA8-87FD-F512-1500750EBAC2}"/>
              </a:ext>
            </a:extLst>
          </p:cNvPr>
          <p:cNvSpPr>
            <a:spLocks noChangeArrowheads="1"/>
          </p:cNvSpPr>
          <p:nvPr/>
        </p:nvSpPr>
        <p:spPr bwMode="auto">
          <a:xfrm>
            <a:off x="3582988" y="5715000"/>
            <a:ext cx="1270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400">
                <a:latin typeface="Times" panose="02020603050405020304" pitchFamily="18" charset="0"/>
                <a:ea typeface="Osaka"/>
              </a:rPr>
              <a:t>②</a:t>
            </a:r>
            <a:r>
              <a:rPr lang="en-US" altLang="ja-JP" sz="1400">
                <a:latin typeface="Times" panose="02020603050405020304" pitchFamily="18" charset="0"/>
                <a:ea typeface="Osaka"/>
              </a:rPr>
              <a:t>QR</a:t>
            </a:r>
            <a:r>
              <a:rPr lang="ja-JP" altLang="en-US" sz="1400">
                <a:latin typeface="Times" panose="02020603050405020304" pitchFamily="18" charset="0"/>
                <a:ea typeface="Osaka"/>
              </a:rPr>
              <a:t>コード</a:t>
            </a:r>
            <a:endParaRPr lang="en-US" altLang="ja-JP" sz="1400">
              <a:latin typeface="Times" panose="02020603050405020304" pitchFamily="18" charset="0"/>
              <a:ea typeface="Osaka"/>
            </a:endParaRPr>
          </a:p>
          <a:p>
            <a:pPr algn="ctr">
              <a:spcBef>
                <a:spcPct val="0"/>
              </a:spcBef>
              <a:buClrTx/>
              <a:buFontTx/>
              <a:buNone/>
            </a:pPr>
            <a:r>
              <a:rPr lang="ja-JP" altLang="en-US" sz="1400">
                <a:latin typeface="Times" panose="02020603050405020304" pitchFamily="18" charset="0"/>
                <a:ea typeface="Osaka"/>
              </a:rPr>
              <a:t>読み取り</a:t>
            </a:r>
            <a:endParaRPr lang="en-US" altLang="ja-JP" sz="1200">
              <a:latin typeface="Times" panose="02020603050405020304" pitchFamily="18" charset="0"/>
              <a:ea typeface="Osaka"/>
            </a:endParaRPr>
          </a:p>
        </p:txBody>
      </p:sp>
      <p:cxnSp>
        <p:nvCxnSpPr>
          <p:cNvPr id="34" name="直線矢印コネクタ 33">
            <a:extLst>
              <a:ext uri="{FF2B5EF4-FFF2-40B4-BE49-F238E27FC236}">
                <a16:creationId xmlns:a16="http://schemas.microsoft.com/office/drawing/2014/main" id="{84BDED0D-32B3-0B25-CF55-D09379520C94}"/>
              </a:ext>
            </a:extLst>
          </p:cNvPr>
          <p:cNvCxnSpPr>
            <a:cxnSpLocks/>
          </p:cNvCxnSpPr>
          <p:nvPr/>
        </p:nvCxnSpPr>
        <p:spPr>
          <a:xfrm>
            <a:off x="6824663" y="3276600"/>
            <a:ext cx="635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コネクタ: カギ線 3">
            <a:extLst>
              <a:ext uri="{FF2B5EF4-FFF2-40B4-BE49-F238E27FC236}">
                <a16:creationId xmlns:a16="http://schemas.microsoft.com/office/drawing/2014/main" id="{05704AA3-E311-24B3-213B-6EA330B396FB}"/>
              </a:ext>
            </a:extLst>
          </p:cNvPr>
          <p:cNvCxnSpPr>
            <a:cxnSpLocks/>
            <a:stCxn id="31" idx="3"/>
          </p:cNvCxnSpPr>
          <p:nvPr/>
        </p:nvCxnSpPr>
        <p:spPr>
          <a:xfrm flipV="1">
            <a:off x="3297238" y="4437063"/>
            <a:ext cx="4162425" cy="1800225"/>
          </a:xfrm>
          <a:prstGeom prst="bentConnector3">
            <a:avLst>
              <a:gd name="adj1" fmla="val 40374"/>
            </a:avLst>
          </a:prstGeom>
          <a:ln>
            <a:tailEnd type="triangle"/>
          </a:ln>
        </p:spPr>
        <p:style>
          <a:lnRef idx="1">
            <a:schemeClr val="accent1"/>
          </a:lnRef>
          <a:fillRef idx="0">
            <a:schemeClr val="accent1"/>
          </a:fillRef>
          <a:effectRef idx="0">
            <a:schemeClr val="accent1"/>
          </a:effectRef>
          <a:fontRef idx="minor">
            <a:schemeClr val="tx1"/>
          </a:fontRef>
        </p:style>
      </p:cxnSp>
      <p:pic>
        <p:nvPicPr>
          <p:cNvPr id="46098" name="図 5" descr="グラフィカル ユーザー インターフェイス, テキスト, アプリケーション&#10;&#10;自動的に生成された説明">
            <a:extLst>
              <a:ext uri="{FF2B5EF4-FFF2-40B4-BE49-F238E27FC236}">
                <a16:creationId xmlns:a16="http://schemas.microsoft.com/office/drawing/2014/main" id="{195743E9-21FA-F797-9641-15513AD849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540000"/>
            <a:ext cx="1470025" cy="1825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099" name="図 7" descr="グラフィカル ユーザー インターフェイス, テキスト, アプリケーション&#10;&#10;自動的に生成された説明">
            <a:extLst>
              <a:ext uri="{FF2B5EF4-FFF2-40B4-BE49-F238E27FC236}">
                <a16:creationId xmlns:a16="http://schemas.microsoft.com/office/drawing/2014/main" id="{55319B4B-DD59-CF88-110A-F5B3F9A8747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70513" y="2540000"/>
            <a:ext cx="1454150" cy="1470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100" name="図 9" descr="グラフィカル ユーザー インターフェイス, テキスト, アプリケーション, メール&#10;&#10;自動的に生成された説明">
            <a:extLst>
              <a:ext uri="{FF2B5EF4-FFF2-40B4-BE49-F238E27FC236}">
                <a16:creationId xmlns:a16="http://schemas.microsoft.com/office/drawing/2014/main" id="{204748C0-C625-F572-0C1D-1815695FF3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3475" y="2563813"/>
            <a:ext cx="2365375"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番号プレースホルダー 3">
            <a:extLst>
              <a:ext uri="{FF2B5EF4-FFF2-40B4-BE49-F238E27FC236}">
                <a16:creationId xmlns:a16="http://schemas.microsoft.com/office/drawing/2014/main" id="{9191C2E6-9D95-E0CD-F40F-F2D186A7699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9D84F10D-0952-4468-A655-FB64B316EA5E}" type="slidenum">
              <a:rPr lang="en-US" altLang="ja-JP" sz="1000" smtClean="0">
                <a:ea typeface="Osaka"/>
              </a:rPr>
              <a:pPr>
                <a:spcBef>
                  <a:spcPct val="0"/>
                </a:spcBef>
                <a:buClrTx/>
                <a:buFontTx/>
                <a:buNone/>
              </a:pPr>
              <a:t>21</a:t>
            </a:fld>
            <a:endParaRPr lang="en-US" altLang="ja-JP" sz="1000">
              <a:ea typeface="Osaka"/>
            </a:endParaRPr>
          </a:p>
        </p:txBody>
      </p:sp>
      <p:sp>
        <p:nvSpPr>
          <p:cNvPr id="48131" name="Rectangle 2">
            <a:extLst>
              <a:ext uri="{FF2B5EF4-FFF2-40B4-BE49-F238E27FC236}">
                <a16:creationId xmlns:a16="http://schemas.microsoft.com/office/drawing/2014/main" id="{6CA0B55A-5C7D-3CCD-C428-7720F3B7D970}"/>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４</a:t>
            </a:r>
            <a:r>
              <a:rPr lang="en-US" altLang="ja-JP" sz="2400">
                <a:solidFill>
                  <a:schemeClr val="tx1"/>
                </a:solidFill>
              </a:rPr>
              <a:t>.</a:t>
            </a:r>
            <a:r>
              <a:rPr lang="ja-JP" altLang="en-US" sz="2400">
                <a:solidFill>
                  <a:schemeClr val="tx1"/>
                </a:solidFill>
              </a:rPr>
              <a:t>リファレンスシステム</a:t>
            </a:r>
          </a:p>
        </p:txBody>
      </p:sp>
      <p:sp>
        <p:nvSpPr>
          <p:cNvPr id="48132" name="正方形/長方形 11">
            <a:extLst>
              <a:ext uri="{FF2B5EF4-FFF2-40B4-BE49-F238E27FC236}">
                <a16:creationId xmlns:a16="http://schemas.microsoft.com/office/drawing/2014/main" id="{21925CC0-F5CF-6974-3A71-39C47894A661}"/>
              </a:ext>
            </a:extLst>
          </p:cNvPr>
          <p:cNvSpPr>
            <a:spLocks noChangeArrowheads="1"/>
          </p:cNvSpPr>
          <p:nvPr/>
        </p:nvSpPr>
        <p:spPr bwMode="auto">
          <a:xfrm>
            <a:off x="161925" y="908050"/>
            <a:ext cx="97440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Arial" panose="020B0604020202020204" pitchFamily="34" charset="0"/>
              <a:buChar char="•"/>
            </a:pPr>
            <a:r>
              <a:rPr lang="ja-JP" altLang="en-US" sz="1600">
                <a:latin typeface="Times" panose="02020603050405020304" pitchFamily="18" charset="0"/>
                <a:ea typeface="Osaka"/>
              </a:rPr>
              <a:t>専用画面内に証明書情報が表示されます（ダウンロード不可）。</a:t>
            </a:r>
            <a:endParaRPr lang="en-US" altLang="ja-JP" sz="1600">
              <a:latin typeface="Times" panose="02020603050405020304" pitchFamily="18" charset="0"/>
              <a:ea typeface="Osaka"/>
            </a:endParaRPr>
          </a:p>
          <a:p>
            <a:pPr>
              <a:spcBef>
                <a:spcPct val="0"/>
              </a:spcBef>
              <a:buClrTx/>
              <a:buFont typeface="Arial" panose="020B0604020202020204" pitchFamily="34" charset="0"/>
              <a:buChar char="•"/>
            </a:pPr>
            <a:r>
              <a:rPr lang="ja-JP" altLang="en-US" sz="1600">
                <a:latin typeface="Times" panose="02020603050405020304" pitchFamily="18" charset="0"/>
                <a:ea typeface="Osaka"/>
              </a:rPr>
              <a:t>画面コピーによる偽造防止のため、画面スクロールしないと全ての情報は表示されません。</a:t>
            </a:r>
            <a:endParaRPr lang="en-US" altLang="ja-JP" sz="1600">
              <a:latin typeface="Times" panose="02020603050405020304" pitchFamily="18" charset="0"/>
              <a:ea typeface="Osaka"/>
            </a:endParaRPr>
          </a:p>
          <a:p>
            <a:pPr>
              <a:spcBef>
                <a:spcPct val="0"/>
              </a:spcBef>
              <a:buClrTx/>
              <a:buFont typeface="Arial" panose="020B0604020202020204" pitchFamily="34" charset="0"/>
              <a:buChar char="•"/>
            </a:pPr>
            <a:r>
              <a:rPr lang="ja-JP" altLang="en-US" sz="1600">
                <a:latin typeface="Times" panose="02020603050405020304" pitchFamily="18" charset="0"/>
                <a:ea typeface="Osaka"/>
              </a:rPr>
              <a:t>サイン証明は</a:t>
            </a:r>
            <a:r>
              <a:rPr lang="ja-JP" altLang="en-US" sz="1600" b="1" u="sng">
                <a:latin typeface="Times" panose="02020603050405020304" pitchFamily="18" charset="0"/>
                <a:ea typeface="Osaka"/>
              </a:rPr>
              <a:t>証明書本体のみ表示され、添付書類があるとしても表示されません</a:t>
            </a:r>
            <a:r>
              <a:rPr lang="ja-JP" altLang="en-US" sz="1600">
                <a:latin typeface="Times" panose="02020603050405020304" pitchFamily="18" charset="0"/>
                <a:ea typeface="Osaka"/>
              </a:rPr>
              <a:t>。リファレンスシステム画面内では「</a:t>
            </a:r>
            <a:r>
              <a:rPr lang="en-US" altLang="ja-JP" sz="1600">
                <a:latin typeface="Times" panose="02020603050405020304" pitchFamily="18" charset="0"/>
                <a:ea typeface="Osaka"/>
              </a:rPr>
              <a:t>The attached documents, if there are any, cannot be displayed on this Reference System.</a:t>
            </a:r>
            <a:r>
              <a:rPr lang="ja-JP" altLang="en-US" sz="1600">
                <a:latin typeface="Times" panose="02020603050405020304" pitchFamily="18" charset="0"/>
                <a:ea typeface="Osaka"/>
              </a:rPr>
              <a:t>」と案内しております。</a:t>
            </a:r>
            <a:endParaRPr lang="en-US" altLang="ja-JP" sz="1600">
              <a:latin typeface="Times" panose="02020603050405020304" pitchFamily="18" charset="0"/>
              <a:ea typeface="Osaka"/>
            </a:endParaRPr>
          </a:p>
        </p:txBody>
      </p:sp>
      <p:pic>
        <p:nvPicPr>
          <p:cNvPr id="48133" name="図 9" descr="グラフィカル ユーザー インターフェイス, テキスト, アプリケーション, メール&#10;&#10;自動的に生成された説明">
            <a:extLst>
              <a:ext uri="{FF2B5EF4-FFF2-40B4-BE49-F238E27FC236}">
                <a16:creationId xmlns:a16="http://schemas.microsoft.com/office/drawing/2014/main" id="{8AEB21F5-E5A3-6DA5-E80C-309508750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725" y="2225675"/>
            <a:ext cx="54991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3">
            <a:extLst>
              <a:ext uri="{FF2B5EF4-FFF2-40B4-BE49-F238E27FC236}">
                <a16:creationId xmlns:a16="http://schemas.microsoft.com/office/drawing/2014/main" id="{372A9FB5-4C89-E0C5-2BE8-6C54B0DE39F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175FEE18-A670-4E31-8037-99A563B1B0D5}" type="slidenum">
              <a:rPr lang="en-US" altLang="ja-JP" sz="1000" smtClean="0">
                <a:ea typeface="Osaka"/>
              </a:rPr>
              <a:pPr>
                <a:spcBef>
                  <a:spcPct val="0"/>
                </a:spcBef>
                <a:buClrTx/>
                <a:buFontTx/>
                <a:buNone/>
              </a:pPr>
              <a:t>2</a:t>
            </a:fld>
            <a:endParaRPr lang="en-US" altLang="ja-JP" sz="1000">
              <a:ea typeface="Osaka"/>
            </a:endParaRPr>
          </a:p>
        </p:txBody>
      </p:sp>
      <p:sp>
        <p:nvSpPr>
          <p:cNvPr id="9219" name="Rectangle 2">
            <a:extLst>
              <a:ext uri="{FF2B5EF4-FFF2-40B4-BE49-F238E27FC236}">
                <a16:creationId xmlns:a16="http://schemas.microsoft.com/office/drawing/2014/main" id="{E08D2BFB-50C5-D98F-7C98-8EF4598C1E49}"/>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１</a:t>
            </a:r>
            <a:r>
              <a:rPr lang="en-US" altLang="ja-JP" sz="2400">
                <a:solidFill>
                  <a:schemeClr val="tx1"/>
                </a:solidFill>
              </a:rPr>
              <a:t>.</a:t>
            </a:r>
            <a:r>
              <a:rPr lang="ja-JP" altLang="en-US" sz="2400">
                <a:solidFill>
                  <a:schemeClr val="tx1"/>
                </a:solidFill>
              </a:rPr>
              <a:t>はじめに</a:t>
            </a:r>
          </a:p>
        </p:txBody>
      </p:sp>
      <p:sp>
        <p:nvSpPr>
          <p:cNvPr id="9220" name="テキスト ボックス 11">
            <a:extLst>
              <a:ext uri="{FF2B5EF4-FFF2-40B4-BE49-F238E27FC236}">
                <a16:creationId xmlns:a16="http://schemas.microsoft.com/office/drawing/2014/main" id="{BB6E3F55-EF11-0185-28EC-BE48D3E60FCB}"/>
              </a:ext>
            </a:extLst>
          </p:cNvPr>
          <p:cNvSpPr txBox="1">
            <a:spLocks noChangeArrowheads="1"/>
          </p:cNvSpPr>
          <p:nvPr/>
        </p:nvSpPr>
        <p:spPr bwMode="auto">
          <a:xfrm>
            <a:off x="57150" y="1196975"/>
            <a:ext cx="9893300" cy="4894263"/>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marL="342900" indent="-342900">
              <a:spcBef>
                <a:spcPct val="0"/>
              </a:spcBef>
              <a:buClrTx/>
              <a:buFont typeface="Arial" panose="020B0604020202020204" pitchFamily="34" charset="0"/>
              <a:buChar char="•"/>
              <a:defRPr/>
            </a:pPr>
            <a:r>
              <a:rPr lang="ja-JP" altLang="en-US" dirty="0">
                <a:latin typeface="Times" panose="02020603050405020304" pitchFamily="18" charset="0"/>
                <a:ea typeface="Osaka"/>
              </a:rPr>
              <a:t>本マニュアルは、</a:t>
            </a:r>
            <a:r>
              <a:rPr lang="en-US" altLang="ja-JP" dirty="0">
                <a:latin typeface="Times" panose="02020603050405020304" pitchFamily="18" charset="0"/>
                <a:ea typeface="Osaka"/>
              </a:rPr>
              <a:t>2021</a:t>
            </a:r>
            <a:r>
              <a:rPr lang="ja-JP" altLang="en-US" dirty="0">
                <a:latin typeface="Times" panose="02020603050405020304" pitchFamily="18" charset="0"/>
                <a:ea typeface="Osaka"/>
              </a:rPr>
              <a:t>年</a:t>
            </a:r>
            <a:r>
              <a:rPr lang="en-US" altLang="ja-JP" dirty="0">
                <a:latin typeface="Times" panose="02020603050405020304" pitchFamily="18" charset="0"/>
                <a:ea typeface="Osaka"/>
              </a:rPr>
              <a:t>9</a:t>
            </a:r>
            <a:r>
              <a:rPr lang="ja-JP" altLang="en-US" dirty="0">
                <a:latin typeface="Times" panose="02020603050405020304" pitchFamily="18" charset="0"/>
                <a:ea typeface="Osaka"/>
              </a:rPr>
              <a:t>月</a:t>
            </a:r>
            <a:r>
              <a:rPr lang="en-US" altLang="ja-JP" dirty="0">
                <a:latin typeface="Times" panose="02020603050405020304" pitchFamily="18" charset="0"/>
                <a:ea typeface="Osaka"/>
              </a:rPr>
              <a:t>21</a:t>
            </a:r>
            <a:r>
              <a:rPr lang="ja-JP" altLang="en-US" dirty="0">
                <a:latin typeface="Times" panose="02020603050405020304" pitchFamily="18" charset="0"/>
                <a:ea typeface="Osaka"/>
              </a:rPr>
              <a:t>日に機能提供を開始したサイン証明のオンライン申請手順を説明するものです。</a:t>
            </a:r>
            <a:endParaRPr lang="en-US" altLang="ja-JP" dirty="0">
              <a:latin typeface="Times" panose="02020603050405020304" pitchFamily="18" charset="0"/>
              <a:ea typeface="Osaka"/>
            </a:endParaRPr>
          </a:p>
          <a:p>
            <a:pPr marL="342900" indent="-342900">
              <a:spcBef>
                <a:spcPct val="0"/>
              </a:spcBef>
              <a:buClrTx/>
              <a:buFont typeface="Arial" panose="020B0604020202020204" pitchFamily="34" charset="0"/>
              <a:buChar char="•"/>
              <a:defRPr/>
            </a:pPr>
            <a:endParaRPr lang="en-US" altLang="ja-JP" dirty="0">
              <a:latin typeface="Times" panose="02020603050405020304" pitchFamily="18" charset="0"/>
              <a:ea typeface="Osaka"/>
            </a:endParaRPr>
          </a:p>
          <a:p>
            <a:pPr marL="342900" indent="-342900">
              <a:spcBef>
                <a:spcPct val="0"/>
              </a:spcBef>
              <a:buClrTx/>
              <a:buFont typeface="Arial" panose="020B0604020202020204" pitchFamily="34" charset="0"/>
              <a:buChar char="•"/>
              <a:defRPr/>
            </a:pPr>
            <a:r>
              <a:rPr lang="en-US" altLang="ja-JP" dirty="0">
                <a:latin typeface="Times" panose="02020603050405020304" pitchFamily="18" charset="0"/>
                <a:ea typeface="Osaka"/>
              </a:rPr>
              <a:t>2023</a:t>
            </a:r>
            <a:r>
              <a:rPr lang="ja-JP" altLang="en-US" dirty="0">
                <a:latin typeface="Times" panose="02020603050405020304" pitchFamily="18" charset="0"/>
                <a:ea typeface="Osaka"/>
              </a:rPr>
              <a:t>年</a:t>
            </a:r>
            <a:r>
              <a:rPr lang="en-US" altLang="ja-JP" dirty="0">
                <a:latin typeface="Times" panose="02020603050405020304" pitchFamily="18" charset="0"/>
                <a:ea typeface="Osaka"/>
              </a:rPr>
              <a:t>2</a:t>
            </a:r>
            <a:r>
              <a:rPr lang="ja-JP" altLang="en-US" dirty="0">
                <a:latin typeface="Times" panose="02020603050405020304" pitchFamily="18" charset="0"/>
                <a:ea typeface="Osaka"/>
              </a:rPr>
              <a:t>月</a:t>
            </a:r>
            <a:r>
              <a:rPr lang="en-US" altLang="ja-JP" dirty="0">
                <a:latin typeface="Times" panose="02020603050405020304" pitchFamily="18" charset="0"/>
                <a:ea typeface="Osaka"/>
              </a:rPr>
              <a:t>27</a:t>
            </a:r>
            <a:r>
              <a:rPr lang="ja-JP" altLang="en-US" dirty="0">
                <a:latin typeface="Times" panose="02020603050405020304" pitchFamily="18" charset="0"/>
                <a:ea typeface="Osaka"/>
              </a:rPr>
              <a:t>日時点で、商工会議所が指定する以下様式のサイン証明に対応しております。</a:t>
            </a:r>
            <a:endParaRPr lang="en-US" altLang="ja-JP" dirty="0">
              <a:latin typeface="Times" panose="02020603050405020304" pitchFamily="18" charset="0"/>
              <a:ea typeface="Osaka"/>
            </a:endParaRPr>
          </a:p>
          <a:p>
            <a:pPr marL="342900" indent="-342900">
              <a:spcBef>
                <a:spcPct val="0"/>
              </a:spcBef>
              <a:buClrTx/>
              <a:buFont typeface="Arial" panose="020B0604020202020204" pitchFamily="34" charset="0"/>
              <a:buChar char="•"/>
              <a:defRPr/>
            </a:pPr>
            <a:endParaRPr lang="en-US" altLang="ja-JP" dirty="0">
              <a:latin typeface="Times" panose="02020603050405020304" pitchFamily="18" charset="0"/>
              <a:ea typeface="Osaka"/>
            </a:endParaRPr>
          </a:p>
          <a:p>
            <a:pPr>
              <a:spcBef>
                <a:spcPct val="0"/>
              </a:spcBef>
              <a:buClrTx/>
              <a:buFont typeface="Osaka"/>
              <a:buNone/>
              <a:defRPr/>
            </a:pPr>
            <a:r>
              <a:rPr lang="ja-JP" altLang="en-US" i="1" dirty="0">
                <a:latin typeface="Times" panose="02020603050405020304" pitchFamily="18" charset="0"/>
                <a:ea typeface="Osaka"/>
              </a:rPr>
              <a:t>・衛生証明書</a:t>
            </a:r>
            <a:endParaRPr lang="en-US" altLang="ja-JP" i="1" dirty="0">
              <a:latin typeface="Times" panose="02020603050405020304" pitchFamily="18" charset="0"/>
              <a:ea typeface="Osaka"/>
            </a:endParaRPr>
          </a:p>
          <a:p>
            <a:pPr>
              <a:spcBef>
                <a:spcPct val="0"/>
              </a:spcBef>
              <a:buClrTx/>
              <a:buFont typeface="Osaka"/>
              <a:buNone/>
              <a:defRPr/>
            </a:pPr>
            <a:r>
              <a:rPr lang="ja-JP" altLang="en-US" i="1" dirty="0">
                <a:latin typeface="Times" panose="02020603050405020304" pitchFamily="18" charset="0"/>
                <a:ea typeface="Osaka"/>
              </a:rPr>
              <a:t>・自由販売証明書</a:t>
            </a:r>
            <a:endParaRPr lang="en-US" altLang="ja-JP" i="1" dirty="0">
              <a:latin typeface="Times" panose="02020603050405020304" pitchFamily="18" charset="0"/>
              <a:ea typeface="Osaka"/>
            </a:endParaRPr>
          </a:p>
          <a:p>
            <a:pPr>
              <a:spcBef>
                <a:spcPct val="0"/>
              </a:spcBef>
              <a:buClrTx/>
              <a:buFont typeface="Osaka"/>
              <a:buNone/>
              <a:defRPr/>
            </a:pPr>
            <a:r>
              <a:rPr lang="ja-JP" altLang="en-US" i="1" dirty="0">
                <a:latin typeface="Times" panose="02020603050405020304" pitchFamily="18" charset="0"/>
                <a:ea typeface="Osaka"/>
              </a:rPr>
              <a:t>・翻訳証明書</a:t>
            </a:r>
            <a:endParaRPr lang="en-US" altLang="ja-JP" i="1" dirty="0">
              <a:latin typeface="Times" panose="02020603050405020304" pitchFamily="18" charset="0"/>
              <a:ea typeface="Osaka"/>
            </a:endParaRPr>
          </a:p>
          <a:p>
            <a:pPr>
              <a:spcBef>
                <a:spcPct val="0"/>
              </a:spcBef>
              <a:buClrTx/>
              <a:buFont typeface="Osaka"/>
              <a:buNone/>
              <a:defRPr/>
            </a:pPr>
            <a:r>
              <a:rPr lang="ja-JP" altLang="en-US" i="1" dirty="0">
                <a:latin typeface="Times" panose="02020603050405020304" pitchFamily="18" charset="0"/>
                <a:ea typeface="Osaka"/>
              </a:rPr>
              <a:t>・その他サイン証明（</a:t>
            </a:r>
            <a:r>
              <a:rPr lang="en-US" altLang="ja-JP" i="1" dirty="0">
                <a:latin typeface="Times" panose="02020603050405020304" pitchFamily="18" charset="0"/>
                <a:ea typeface="Osaka"/>
              </a:rPr>
              <a:t>※</a:t>
            </a:r>
            <a:r>
              <a:rPr lang="ja-JP" altLang="en-US" i="1" dirty="0">
                <a:latin typeface="Times" panose="02020603050405020304" pitchFamily="18" charset="0"/>
                <a:ea typeface="Osaka"/>
              </a:rPr>
              <a:t>）</a:t>
            </a:r>
            <a:endParaRPr lang="en-US" altLang="ja-JP" i="1" dirty="0">
              <a:latin typeface="Times" panose="02020603050405020304" pitchFamily="18" charset="0"/>
              <a:ea typeface="Osaka"/>
            </a:endParaRPr>
          </a:p>
          <a:p>
            <a:pPr>
              <a:spcBef>
                <a:spcPct val="0"/>
              </a:spcBef>
              <a:buClrTx/>
              <a:buFont typeface="Osaka"/>
              <a:buNone/>
              <a:defRPr/>
            </a:pPr>
            <a:endParaRPr lang="en-US" altLang="ja-JP" dirty="0">
              <a:latin typeface="Times" panose="02020603050405020304" pitchFamily="18" charset="0"/>
              <a:ea typeface="Osaka"/>
            </a:endParaRPr>
          </a:p>
          <a:p>
            <a:pPr>
              <a:spcBef>
                <a:spcPct val="0"/>
              </a:spcBef>
              <a:buClrTx/>
              <a:buFont typeface="Osaka"/>
              <a:buNone/>
              <a:defRPr/>
            </a:pPr>
            <a:r>
              <a:rPr lang="en-US" altLang="ja-JP" dirty="0">
                <a:latin typeface="Times" panose="02020603050405020304" pitchFamily="18" charset="0"/>
                <a:ea typeface="Osaka"/>
              </a:rPr>
              <a:t>※</a:t>
            </a:r>
            <a:r>
              <a:rPr lang="ja-JP" altLang="en-US" dirty="0">
                <a:latin typeface="Times" panose="02020603050405020304" pitchFamily="18" charset="0"/>
                <a:ea typeface="Osaka"/>
              </a:rPr>
              <a:t>その他サイン証明は、自社作成の各種証明書を添付してご利用いただける所定様式のサイン証明です。</a:t>
            </a:r>
            <a:endParaRPr lang="en-US" altLang="ja-JP" dirty="0">
              <a:latin typeface="Times" panose="02020603050405020304" pitchFamily="18" charset="0"/>
              <a:ea typeface="Osak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ー 3">
            <a:extLst>
              <a:ext uri="{FF2B5EF4-FFF2-40B4-BE49-F238E27FC236}">
                <a16:creationId xmlns:a16="http://schemas.microsoft.com/office/drawing/2014/main" id="{7E022C21-1BEF-5017-324C-0A41A67287E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03F189DA-EB45-4EFF-BBB7-BD4BD14ED5A4}" type="slidenum">
              <a:rPr lang="en-US" altLang="ja-JP" sz="1000" smtClean="0">
                <a:ea typeface="Osaka"/>
              </a:rPr>
              <a:pPr>
                <a:spcBef>
                  <a:spcPct val="0"/>
                </a:spcBef>
                <a:buClrTx/>
                <a:buFontTx/>
                <a:buNone/>
              </a:pPr>
              <a:t>3</a:t>
            </a:fld>
            <a:endParaRPr lang="en-US" altLang="ja-JP" sz="1000">
              <a:ea typeface="Osaka"/>
            </a:endParaRPr>
          </a:p>
        </p:txBody>
      </p:sp>
      <p:sp>
        <p:nvSpPr>
          <p:cNvPr id="11267" name="Rectangle 2">
            <a:extLst>
              <a:ext uri="{FF2B5EF4-FFF2-40B4-BE49-F238E27FC236}">
                <a16:creationId xmlns:a16="http://schemas.microsoft.com/office/drawing/2014/main" id="{5E677EA0-BB44-A6D6-F1E9-8FF85C5837C0}"/>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１</a:t>
            </a:r>
            <a:r>
              <a:rPr lang="en-US" altLang="ja-JP" sz="2400">
                <a:solidFill>
                  <a:schemeClr val="tx1"/>
                </a:solidFill>
              </a:rPr>
              <a:t>.</a:t>
            </a:r>
            <a:r>
              <a:rPr lang="ja-JP" altLang="en-US" sz="2400">
                <a:solidFill>
                  <a:schemeClr val="tx1"/>
                </a:solidFill>
              </a:rPr>
              <a:t>はじめに</a:t>
            </a:r>
          </a:p>
        </p:txBody>
      </p:sp>
      <p:sp>
        <p:nvSpPr>
          <p:cNvPr id="11268" name="テキスト ボックス 11">
            <a:extLst>
              <a:ext uri="{FF2B5EF4-FFF2-40B4-BE49-F238E27FC236}">
                <a16:creationId xmlns:a16="http://schemas.microsoft.com/office/drawing/2014/main" id="{86EFC0BB-8E19-6C3E-EB26-9AE8B1387E2E}"/>
              </a:ext>
            </a:extLst>
          </p:cNvPr>
          <p:cNvSpPr txBox="1">
            <a:spLocks noChangeArrowheads="1"/>
          </p:cNvSpPr>
          <p:nvPr/>
        </p:nvSpPr>
        <p:spPr bwMode="auto">
          <a:xfrm>
            <a:off x="1136650" y="889000"/>
            <a:ext cx="720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a:latin typeface="Times" panose="02020603050405020304" pitchFamily="18" charset="0"/>
                <a:ea typeface="Osaka"/>
              </a:rPr>
              <a:t>サイン証明（商工会議所様式）のサンプル</a:t>
            </a:r>
            <a:endParaRPr lang="en-US" altLang="ja-JP">
              <a:latin typeface="Times" panose="02020603050405020304" pitchFamily="18" charset="0"/>
              <a:ea typeface="Osaka"/>
            </a:endParaRPr>
          </a:p>
        </p:txBody>
      </p:sp>
      <p:sp>
        <p:nvSpPr>
          <p:cNvPr id="11269" name="正方形/長方形 11">
            <a:extLst>
              <a:ext uri="{FF2B5EF4-FFF2-40B4-BE49-F238E27FC236}">
                <a16:creationId xmlns:a16="http://schemas.microsoft.com/office/drawing/2014/main" id="{D003B248-FFC6-B3A8-7F7C-01FCC9D4CBE3}"/>
              </a:ext>
            </a:extLst>
          </p:cNvPr>
          <p:cNvSpPr>
            <a:spLocks noChangeArrowheads="1"/>
          </p:cNvSpPr>
          <p:nvPr/>
        </p:nvSpPr>
        <p:spPr bwMode="auto">
          <a:xfrm>
            <a:off x="1568450" y="6403975"/>
            <a:ext cx="1655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b="1">
                <a:latin typeface="Times" panose="02020603050405020304" pitchFamily="18" charset="0"/>
                <a:ea typeface="Osaka"/>
              </a:rPr>
              <a:t>衛生証明書</a:t>
            </a:r>
            <a:endParaRPr lang="en-US" altLang="ja-JP" sz="1600" b="1">
              <a:latin typeface="Times" panose="02020603050405020304" pitchFamily="18" charset="0"/>
              <a:ea typeface="Osaka"/>
            </a:endParaRPr>
          </a:p>
        </p:txBody>
      </p:sp>
      <p:sp>
        <p:nvSpPr>
          <p:cNvPr id="11270" name="正方形/長方形 11">
            <a:extLst>
              <a:ext uri="{FF2B5EF4-FFF2-40B4-BE49-F238E27FC236}">
                <a16:creationId xmlns:a16="http://schemas.microsoft.com/office/drawing/2014/main" id="{5C982223-2134-A530-AC1C-0BB918EEF58E}"/>
              </a:ext>
            </a:extLst>
          </p:cNvPr>
          <p:cNvSpPr>
            <a:spLocks noChangeArrowheads="1"/>
          </p:cNvSpPr>
          <p:nvPr/>
        </p:nvSpPr>
        <p:spPr bwMode="auto">
          <a:xfrm>
            <a:off x="6105525" y="6403975"/>
            <a:ext cx="1800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b="1">
                <a:latin typeface="Times" panose="02020603050405020304" pitchFamily="18" charset="0"/>
                <a:ea typeface="Osaka"/>
              </a:rPr>
              <a:t>自由販売証明書</a:t>
            </a:r>
            <a:endParaRPr lang="en-US" altLang="ja-JP" sz="1600" b="1">
              <a:latin typeface="Times" panose="02020603050405020304" pitchFamily="18" charset="0"/>
              <a:ea typeface="Osaka"/>
            </a:endParaRPr>
          </a:p>
        </p:txBody>
      </p:sp>
      <p:pic>
        <p:nvPicPr>
          <p:cNvPr id="11271" name="図 2" descr="グラフィカル ユーザー インターフェイス, テキスト, アプリケーション, メール&#10;&#10;自動的に生成された説明">
            <a:extLst>
              <a:ext uri="{FF2B5EF4-FFF2-40B4-BE49-F238E27FC236}">
                <a16:creationId xmlns:a16="http://schemas.microsoft.com/office/drawing/2014/main" id="{9585A72A-A6E1-DC4B-C395-B8B557ED7C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6438" y="1479550"/>
            <a:ext cx="3379787" cy="485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2" name="図 4" descr="グラフィカル ユーザー インターフェイス, テキスト, アプリケーション, メール&#10;&#10;自動的に生成された説明">
            <a:extLst>
              <a:ext uri="{FF2B5EF4-FFF2-40B4-BE49-F238E27FC236}">
                <a16:creationId xmlns:a16="http://schemas.microsoft.com/office/drawing/2014/main" id="{41F1D46F-D3CE-8B63-5E1F-9A96ED9F159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87963" y="1460500"/>
            <a:ext cx="3435350"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ー 3">
            <a:extLst>
              <a:ext uri="{FF2B5EF4-FFF2-40B4-BE49-F238E27FC236}">
                <a16:creationId xmlns:a16="http://schemas.microsoft.com/office/drawing/2014/main" id="{3EECDB2B-589C-21CD-EEB5-E7E420EF095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49CA9D4D-B2AE-433A-8014-6050A253F3BA}" type="slidenum">
              <a:rPr lang="en-US" altLang="ja-JP" sz="1000" smtClean="0">
                <a:ea typeface="Osaka"/>
              </a:rPr>
              <a:pPr>
                <a:spcBef>
                  <a:spcPct val="0"/>
                </a:spcBef>
                <a:buClrTx/>
                <a:buFontTx/>
                <a:buNone/>
              </a:pPr>
              <a:t>4</a:t>
            </a:fld>
            <a:endParaRPr lang="en-US" altLang="ja-JP" sz="1000">
              <a:ea typeface="Osaka"/>
            </a:endParaRPr>
          </a:p>
        </p:txBody>
      </p:sp>
      <p:sp>
        <p:nvSpPr>
          <p:cNvPr id="13315" name="Rectangle 2">
            <a:extLst>
              <a:ext uri="{FF2B5EF4-FFF2-40B4-BE49-F238E27FC236}">
                <a16:creationId xmlns:a16="http://schemas.microsoft.com/office/drawing/2014/main" id="{E719B045-2E9D-654D-C4A7-795D73801F13}"/>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１</a:t>
            </a:r>
            <a:r>
              <a:rPr lang="en-US" altLang="ja-JP" sz="2400">
                <a:solidFill>
                  <a:schemeClr val="tx1"/>
                </a:solidFill>
              </a:rPr>
              <a:t>.</a:t>
            </a:r>
            <a:r>
              <a:rPr lang="ja-JP" altLang="en-US" sz="2400">
                <a:solidFill>
                  <a:schemeClr val="tx1"/>
                </a:solidFill>
              </a:rPr>
              <a:t>はじめに</a:t>
            </a:r>
          </a:p>
        </p:txBody>
      </p:sp>
      <p:sp>
        <p:nvSpPr>
          <p:cNvPr id="13316" name="テキスト ボックス 11">
            <a:extLst>
              <a:ext uri="{FF2B5EF4-FFF2-40B4-BE49-F238E27FC236}">
                <a16:creationId xmlns:a16="http://schemas.microsoft.com/office/drawing/2014/main" id="{B5AE9B8F-A0D1-3586-CA86-7780AD11BBAC}"/>
              </a:ext>
            </a:extLst>
          </p:cNvPr>
          <p:cNvSpPr txBox="1">
            <a:spLocks noChangeArrowheads="1"/>
          </p:cNvSpPr>
          <p:nvPr/>
        </p:nvSpPr>
        <p:spPr bwMode="auto">
          <a:xfrm>
            <a:off x="1136650" y="889000"/>
            <a:ext cx="720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a:latin typeface="Times" panose="02020603050405020304" pitchFamily="18" charset="0"/>
                <a:ea typeface="Osaka"/>
              </a:rPr>
              <a:t>サイン証明（商工会議所様式）のサンプル</a:t>
            </a:r>
            <a:endParaRPr lang="en-US" altLang="ja-JP">
              <a:latin typeface="Times" panose="02020603050405020304" pitchFamily="18" charset="0"/>
              <a:ea typeface="Osaka"/>
            </a:endParaRPr>
          </a:p>
        </p:txBody>
      </p:sp>
      <p:sp>
        <p:nvSpPr>
          <p:cNvPr id="13317" name="正方形/長方形 11">
            <a:extLst>
              <a:ext uri="{FF2B5EF4-FFF2-40B4-BE49-F238E27FC236}">
                <a16:creationId xmlns:a16="http://schemas.microsoft.com/office/drawing/2014/main" id="{E7AC85EE-732F-1993-5557-51ABC293C2F9}"/>
              </a:ext>
            </a:extLst>
          </p:cNvPr>
          <p:cNvSpPr>
            <a:spLocks noChangeArrowheads="1"/>
          </p:cNvSpPr>
          <p:nvPr/>
        </p:nvSpPr>
        <p:spPr bwMode="auto">
          <a:xfrm>
            <a:off x="1568450" y="6403975"/>
            <a:ext cx="1655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b="1">
                <a:latin typeface="Times" panose="02020603050405020304" pitchFamily="18" charset="0"/>
                <a:ea typeface="Osaka"/>
              </a:rPr>
              <a:t>翻訳証明書</a:t>
            </a:r>
            <a:endParaRPr lang="en-US" altLang="ja-JP" sz="1600" b="1">
              <a:latin typeface="Times" panose="02020603050405020304" pitchFamily="18" charset="0"/>
              <a:ea typeface="Osaka"/>
            </a:endParaRPr>
          </a:p>
        </p:txBody>
      </p:sp>
      <p:sp>
        <p:nvSpPr>
          <p:cNvPr id="13318" name="正方形/長方形 11">
            <a:extLst>
              <a:ext uri="{FF2B5EF4-FFF2-40B4-BE49-F238E27FC236}">
                <a16:creationId xmlns:a16="http://schemas.microsoft.com/office/drawing/2014/main" id="{61738243-15B5-6A12-BB5E-3D5E180F3965}"/>
              </a:ext>
            </a:extLst>
          </p:cNvPr>
          <p:cNvSpPr>
            <a:spLocks noChangeArrowheads="1"/>
          </p:cNvSpPr>
          <p:nvPr/>
        </p:nvSpPr>
        <p:spPr bwMode="auto">
          <a:xfrm>
            <a:off x="5538788" y="6403975"/>
            <a:ext cx="26654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b="1">
                <a:latin typeface="Times" panose="02020603050405020304" pitchFamily="18" charset="0"/>
                <a:ea typeface="Osaka"/>
              </a:rPr>
              <a:t>その他サイン証明</a:t>
            </a:r>
            <a:endParaRPr lang="en-US" altLang="ja-JP" sz="1600" b="1">
              <a:latin typeface="Times" panose="02020603050405020304" pitchFamily="18" charset="0"/>
              <a:ea typeface="Osaka"/>
            </a:endParaRPr>
          </a:p>
        </p:txBody>
      </p:sp>
      <p:pic>
        <p:nvPicPr>
          <p:cNvPr id="13319" name="図 2" descr="グラフィカル ユーザー インターフェイス, テキスト, アプリケーション&#10;&#10;自動的に生成された説明">
            <a:extLst>
              <a:ext uri="{FF2B5EF4-FFF2-40B4-BE49-F238E27FC236}">
                <a16:creationId xmlns:a16="http://schemas.microsoft.com/office/drawing/2014/main" id="{0CF6E270-34F1-7CC9-6C8D-81EC76493D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288" y="1544638"/>
            <a:ext cx="3409950" cy="4859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0" name="図 4" descr="グラフィカル ユーザー インターフェイス, テキスト, アプリケーション&#10;&#10;自動的に生成された説明">
            <a:extLst>
              <a:ext uri="{FF2B5EF4-FFF2-40B4-BE49-F238E27FC236}">
                <a16:creationId xmlns:a16="http://schemas.microsoft.com/office/drawing/2014/main" id="{5D88FDB6-28A9-01EA-754C-41A145CFAFF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97463" y="1539875"/>
            <a:ext cx="3422650" cy="4889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ー 3">
            <a:extLst>
              <a:ext uri="{FF2B5EF4-FFF2-40B4-BE49-F238E27FC236}">
                <a16:creationId xmlns:a16="http://schemas.microsoft.com/office/drawing/2014/main" id="{BC29A553-7BE8-A8C9-7DF8-A7088129D7B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A806611-2B59-4C83-B75A-F262368FC803}" type="slidenum">
              <a:rPr lang="en-US" altLang="ja-JP" sz="1000" smtClean="0">
                <a:ea typeface="Osaka"/>
              </a:rPr>
              <a:pPr>
                <a:spcBef>
                  <a:spcPct val="0"/>
                </a:spcBef>
                <a:buClrTx/>
                <a:buFontTx/>
                <a:buNone/>
              </a:pPr>
              <a:t>5</a:t>
            </a:fld>
            <a:endParaRPr lang="en-US" altLang="ja-JP" sz="1000">
              <a:ea typeface="Osaka"/>
            </a:endParaRPr>
          </a:p>
        </p:txBody>
      </p:sp>
      <p:sp>
        <p:nvSpPr>
          <p:cNvPr id="15363" name="テキスト ボックス 11">
            <a:extLst>
              <a:ext uri="{FF2B5EF4-FFF2-40B4-BE49-F238E27FC236}">
                <a16:creationId xmlns:a16="http://schemas.microsoft.com/office/drawing/2014/main" id="{A636907E-D5E7-3081-299E-1F474360BEE0}"/>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（１）発給申請の開始</a:t>
            </a:r>
            <a:endParaRPr lang="ja-JP" altLang="en-US" u="sng">
              <a:solidFill>
                <a:srgbClr val="FF0000"/>
              </a:solidFill>
              <a:latin typeface="Times" panose="02020603050405020304" pitchFamily="18" charset="0"/>
              <a:ea typeface="Osaka"/>
            </a:endParaRPr>
          </a:p>
        </p:txBody>
      </p:sp>
      <p:sp>
        <p:nvSpPr>
          <p:cNvPr id="15364" name="Rectangle 2">
            <a:extLst>
              <a:ext uri="{FF2B5EF4-FFF2-40B4-BE49-F238E27FC236}">
                <a16:creationId xmlns:a16="http://schemas.microsoft.com/office/drawing/2014/main" id="{612AC96A-7844-8577-BF29-DE3C2D15346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サイン証明の発給申請</a:t>
            </a:r>
          </a:p>
        </p:txBody>
      </p:sp>
      <p:sp>
        <p:nvSpPr>
          <p:cNvPr id="15365" name="正方形/長方形 11">
            <a:extLst>
              <a:ext uri="{FF2B5EF4-FFF2-40B4-BE49-F238E27FC236}">
                <a16:creationId xmlns:a16="http://schemas.microsoft.com/office/drawing/2014/main" id="{BD6F03C7-00B4-AE62-C15B-6D1065E4EA81}"/>
              </a:ext>
            </a:extLst>
          </p:cNvPr>
          <p:cNvSpPr>
            <a:spLocks noChangeArrowheads="1"/>
          </p:cNvSpPr>
          <p:nvPr/>
        </p:nvSpPr>
        <p:spPr bwMode="auto">
          <a:xfrm>
            <a:off x="161925" y="1433513"/>
            <a:ext cx="9001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・サイン証明の申請は、メインメニューの「発給申請」から行います。</a:t>
            </a:r>
            <a:endParaRPr lang="en-US" altLang="ja-JP" sz="1600">
              <a:latin typeface="Times" panose="02020603050405020304" pitchFamily="18" charset="0"/>
              <a:ea typeface="Osaka"/>
            </a:endParaRPr>
          </a:p>
        </p:txBody>
      </p:sp>
      <p:sp>
        <p:nvSpPr>
          <p:cNvPr id="15366" name="正方形/長方形 11">
            <a:extLst>
              <a:ext uri="{FF2B5EF4-FFF2-40B4-BE49-F238E27FC236}">
                <a16:creationId xmlns:a16="http://schemas.microsoft.com/office/drawing/2014/main" id="{E54FB6E2-DEEE-614E-36B4-C5C128C7D17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pic>
        <p:nvPicPr>
          <p:cNvPr id="15367" name="図 1">
            <a:extLst>
              <a:ext uri="{FF2B5EF4-FFF2-40B4-BE49-F238E27FC236}">
                <a16:creationId xmlns:a16="http://schemas.microsoft.com/office/drawing/2014/main" id="{F5D6E94B-034A-1D1E-5318-92C477F8AB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13" y="1844675"/>
            <a:ext cx="9359900" cy="454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四角形: 角を丸くする 2">
            <a:extLst>
              <a:ext uri="{FF2B5EF4-FFF2-40B4-BE49-F238E27FC236}">
                <a16:creationId xmlns:a16="http://schemas.microsoft.com/office/drawing/2014/main" id="{84BE7E62-CFDA-472C-F0DB-98E08216B96F}"/>
              </a:ext>
            </a:extLst>
          </p:cNvPr>
          <p:cNvSpPr/>
          <p:nvPr/>
        </p:nvSpPr>
        <p:spPr>
          <a:xfrm>
            <a:off x="381000" y="3573463"/>
            <a:ext cx="2124075" cy="50323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図 2" descr="モニター画面に映るウェブサイトのスクリーンショット&#10;&#10;自動的に生成された説明">
            <a:extLst>
              <a:ext uri="{FF2B5EF4-FFF2-40B4-BE49-F238E27FC236}">
                <a16:creationId xmlns:a16="http://schemas.microsoft.com/office/drawing/2014/main" id="{99107B35-C021-FCA7-7F3B-D10A857F9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1989138"/>
            <a:ext cx="931545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スライド番号プレースホルダー 3">
            <a:extLst>
              <a:ext uri="{FF2B5EF4-FFF2-40B4-BE49-F238E27FC236}">
                <a16:creationId xmlns:a16="http://schemas.microsoft.com/office/drawing/2014/main" id="{03A019C0-367F-9659-DFE8-8F973C348C9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A83D591-4F53-46AF-B635-D34C5C826285}" type="slidenum">
              <a:rPr lang="en-US" altLang="ja-JP" sz="1000" smtClean="0">
                <a:ea typeface="Osaka"/>
              </a:rPr>
              <a:pPr>
                <a:spcBef>
                  <a:spcPct val="0"/>
                </a:spcBef>
                <a:buClrTx/>
                <a:buFontTx/>
                <a:buNone/>
              </a:pPr>
              <a:t>6</a:t>
            </a:fld>
            <a:endParaRPr lang="en-US" altLang="ja-JP" sz="1000">
              <a:ea typeface="Osaka"/>
            </a:endParaRPr>
          </a:p>
        </p:txBody>
      </p:sp>
      <p:sp>
        <p:nvSpPr>
          <p:cNvPr id="17412" name="テキスト ボックス 11">
            <a:extLst>
              <a:ext uri="{FF2B5EF4-FFF2-40B4-BE49-F238E27FC236}">
                <a16:creationId xmlns:a16="http://schemas.microsoft.com/office/drawing/2014/main" id="{FDC51161-A483-0CE6-58EC-2ECC8B5A917A}"/>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（１）発給申請の開始</a:t>
            </a:r>
            <a:endParaRPr lang="ja-JP" altLang="en-US" u="sng">
              <a:solidFill>
                <a:srgbClr val="FF0000"/>
              </a:solidFill>
              <a:latin typeface="Times" panose="02020603050405020304" pitchFamily="18" charset="0"/>
              <a:ea typeface="Osaka"/>
            </a:endParaRPr>
          </a:p>
        </p:txBody>
      </p:sp>
      <p:sp>
        <p:nvSpPr>
          <p:cNvPr id="17413" name="Rectangle 2">
            <a:extLst>
              <a:ext uri="{FF2B5EF4-FFF2-40B4-BE49-F238E27FC236}">
                <a16:creationId xmlns:a16="http://schemas.microsoft.com/office/drawing/2014/main" id="{16E2AFB3-B704-34A5-9440-FA2D1EDB07B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サイン証明の発給申請</a:t>
            </a:r>
          </a:p>
        </p:txBody>
      </p:sp>
      <p:sp>
        <p:nvSpPr>
          <p:cNvPr id="17414" name="正方形/長方形 11">
            <a:extLst>
              <a:ext uri="{FF2B5EF4-FFF2-40B4-BE49-F238E27FC236}">
                <a16:creationId xmlns:a16="http://schemas.microsoft.com/office/drawing/2014/main" id="{01A1225C-5881-F2DF-31E3-0AB0B71320FE}"/>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13" name="四角形: 角を丸くする 12">
            <a:extLst>
              <a:ext uri="{FF2B5EF4-FFF2-40B4-BE49-F238E27FC236}">
                <a16:creationId xmlns:a16="http://schemas.microsoft.com/office/drawing/2014/main" id="{A96E6034-732D-81A7-05CB-8C6C9EF47D41}"/>
              </a:ext>
            </a:extLst>
          </p:cNvPr>
          <p:cNvSpPr/>
          <p:nvPr/>
        </p:nvSpPr>
        <p:spPr>
          <a:xfrm>
            <a:off x="6392863" y="3348038"/>
            <a:ext cx="647700" cy="279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7416" name="正方形/長方形 11">
            <a:extLst>
              <a:ext uri="{FF2B5EF4-FFF2-40B4-BE49-F238E27FC236}">
                <a16:creationId xmlns:a16="http://schemas.microsoft.com/office/drawing/2014/main" id="{94BA952C-10C8-A4C8-DF9E-83DC9165E587}"/>
              </a:ext>
            </a:extLst>
          </p:cNvPr>
          <p:cNvSpPr>
            <a:spLocks noChangeArrowheads="1"/>
          </p:cNvSpPr>
          <p:nvPr/>
        </p:nvSpPr>
        <p:spPr bwMode="auto">
          <a:xfrm>
            <a:off x="166688" y="1412875"/>
            <a:ext cx="90011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・メインメニューの発給申請を選択すると、「発給申請状況一覧」画面が表示されます。</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・「新規発給申請する」から「サイン証明」を選択します。</a:t>
            </a:r>
            <a:endParaRPr lang="en-US" altLang="ja-JP" sz="1600">
              <a:latin typeface="Times" panose="02020603050405020304" pitchFamily="18" charset="0"/>
              <a:ea typeface="Osak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a:extLst>
              <a:ext uri="{FF2B5EF4-FFF2-40B4-BE49-F238E27FC236}">
                <a16:creationId xmlns:a16="http://schemas.microsoft.com/office/drawing/2014/main" id="{B8D0DFA6-4F51-4350-4831-85A97C821F0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E732DFF-8B3A-41C4-9C67-1BD68EBF4192}" type="slidenum">
              <a:rPr lang="en-US" altLang="ja-JP" sz="1000" smtClean="0">
                <a:ea typeface="Osaka"/>
              </a:rPr>
              <a:pPr>
                <a:spcBef>
                  <a:spcPct val="0"/>
                </a:spcBef>
                <a:buClrTx/>
                <a:buFontTx/>
                <a:buNone/>
              </a:pPr>
              <a:t>7</a:t>
            </a:fld>
            <a:endParaRPr lang="en-US" altLang="ja-JP" sz="1000">
              <a:ea typeface="Osaka"/>
            </a:endParaRPr>
          </a:p>
        </p:txBody>
      </p:sp>
      <p:sp>
        <p:nvSpPr>
          <p:cNvPr id="19459" name="テキスト ボックス 11">
            <a:extLst>
              <a:ext uri="{FF2B5EF4-FFF2-40B4-BE49-F238E27FC236}">
                <a16:creationId xmlns:a16="http://schemas.microsoft.com/office/drawing/2014/main" id="{CF231EEE-F2D9-244B-9A1C-6BAC7B7C3CC5}"/>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（１）発給申請の開始</a:t>
            </a:r>
            <a:endParaRPr lang="ja-JP" altLang="en-US" u="sng">
              <a:solidFill>
                <a:srgbClr val="FF0000"/>
              </a:solidFill>
              <a:latin typeface="Times" panose="02020603050405020304" pitchFamily="18" charset="0"/>
              <a:ea typeface="Osaka"/>
            </a:endParaRPr>
          </a:p>
        </p:txBody>
      </p:sp>
      <p:sp>
        <p:nvSpPr>
          <p:cNvPr id="19460" name="Rectangle 2">
            <a:extLst>
              <a:ext uri="{FF2B5EF4-FFF2-40B4-BE49-F238E27FC236}">
                <a16:creationId xmlns:a16="http://schemas.microsoft.com/office/drawing/2014/main" id="{096FEECC-B8F3-117F-0144-9B9189127BD0}"/>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サイン証明の発給申請</a:t>
            </a:r>
          </a:p>
        </p:txBody>
      </p:sp>
      <p:sp>
        <p:nvSpPr>
          <p:cNvPr id="19461" name="正方形/長方形 11">
            <a:extLst>
              <a:ext uri="{FF2B5EF4-FFF2-40B4-BE49-F238E27FC236}">
                <a16:creationId xmlns:a16="http://schemas.microsoft.com/office/drawing/2014/main" id="{8E3338CB-C647-004B-5923-24DE5F63DE3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19462" name="正方形/長方形 11">
            <a:extLst>
              <a:ext uri="{FF2B5EF4-FFF2-40B4-BE49-F238E27FC236}">
                <a16:creationId xmlns:a16="http://schemas.microsoft.com/office/drawing/2014/main" id="{4D396A69-C318-4092-F35A-756702066461}"/>
              </a:ext>
            </a:extLst>
          </p:cNvPr>
          <p:cNvSpPr>
            <a:spLocks noChangeArrowheads="1"/>
          </p:cNvSpPr>
          <p:nvPr/>
        </p:nvSpPr>
        <p:spPr bwMode="auto">
          <a:xfrm>
            <a:off x="166688" y="1360488"/>
            <a:ext cx="9001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・誓約事項をご確認いただき、「発給申請」をクリックします。</a:t>
            </a:r>
            <a:endParaRPr lang="en-US" altLang="ja-JP" sz="1600">
              <a:latin typeface="Times" panose="02020603050405020304" pitchFamily="18" charset="0"/>
              <a:ea typeface="Osaka"/>
            </a:endParaRPr>
          </a:p>
        </p:txBody>
      </p:sp>
      <p:pic>
        <p:nvPicPr>
          <p:cNvPr id="19463" name="図 2" descr="グラフィカル ユーザー インターフェイス, テキスト&#10;&#10;自動的に生成された説明">
            <a:extLst>
              <a:ext uri="{FF2B5EF4-FFF2-40B4-BE49-F238E27FC236}">
                <a16:creationId xmlns:a16="http://schemas.microsoft.com/office/drawing/2014/main" id="{C929CF4A-26B0-31D6-9A9B-930044A97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0" y="1700213"/>
            <a:ext cx="5688013"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四角形: 角を丸くする 14">
            <a:extLst>
              <a:ext uri="{FF2B5EF4-FFF2-40B4-BE49-F238E27FC236}">
                <a16:creationId xmlns:a16="http://schemas.microsoft.com/office/drawing/2014/main" id="{CA7DE49D-706C-A81C-2927-D4AC6AA4B230}"/>
              </a:ext>
            </a:extLst>
          </p:cNvPr>
          <p:cNvSpPr/>
          <p:nvPr/>
        </p:nvSpPr>
        <p:spPr>
          <a:xfrm>
            <a:off x="3470275" y="6162675"/>
            <a:ext cx="592138" cy="2746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図 2" descr="グラフィカル ユーザー インターフェイス が含まれている画像&#10;&#10;自動的に生成された説明">
            <a:extLst>
              <a:ext uri="{FF2B5EF4-FFF2-40B4-BE49-F238E27FC236}">
                <a16:creationId xmlns:a16="http://schemas.microsoft.com/office/drawing/2014/main" id="{413EA90A-A3E7-7824-C634-C0F9A633B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1484313"/>
            <a:ext cx="6278562"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図 4" descr="グラフィカル ユーザー インターフェイス, テキスト, アプリケーション&#10;&#10;自動的に生成された説明">
            <a:extLst>
              <a:ext uri="{FF2B5EF4-FFF2-40B4-BE49-F238E27FC236}">
                <a16:creationId xmlns:a16="http://schemas.microsoft.com/office/drawing/2014/main" id="{6E8A1BEC-F11D-3E83-0CA1-9F2E268C4D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 y="4581525"/>
            <a:ext cx="628015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スライド番号プレースホルダー 3">
            <a:extLst>
              <a:ext uri="{FF2B5EF4-FFF2-40B4-BE49-F238E27FC236}">
                <a16:creationId xmlns:a16="http://schemas.microsoft.com/office/drawing/2014/main" id="{357F6267-3CFB-AE56-5BA7-32EC86F1C6E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2AC3144-5E20-4334-8133-9C7103959DF3}" type="slidenum">
              <a:rPr lang="en-US" altLang="ja-JP" sz="1000" smtClean="0">
                <a:ea typeface="Osaka"/>
              </a:rPr>
              <a:pPr>
                <a:spcBef>
                  <a:spcPct val="0"/>
                </a:spcBef>
                <a:buClrTx/>
                <a:buFontTx/>
                <a:buNone/>
              </a:pPr>
              <a:t>8</a:t>
            </a:fld>
            <a:endParaRPr lang="en-US" altLang="ja-JP" sz="1000">
              <a:ea typeface="Osaka"/>
            </a:endParaRPr>
          </a:p>
        </p:txBody>
      </p:sp>
      <p:sp>
        <p:nvSpPr>
          <p:cNvPr id="21509" name="テキスト ボックス 11">
            <a:extLst>
              <a:ext uri="{FF2B5EF4-FFF2-40B4-BE49-F238E27FC236}">
                <a16:creationId xmlns:a16="http://schemas.microsoft.com/office/drawing/2014/main" id="{214BA1A9-AA98-7F54-D1BD-B73183943E21}"/>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（２）証明依頼書</a:t>
            </a:r>
            <a:endParaRPr lang="ja-JP" altLang="en-US" u="sng">
              <a:solidFill>
                <a:srgbClr val="FF0000"/>
              </a:solidFill>
              <a:latin typeface="Times" panose="02020603050405020304" pitchFamily="18" charset="0"/>
              <a:ea typeface="Osaka"/>
            </a:endParaRPr>
          </a:p>
        </p:txBody>
      </p:sp>
      <p:sp>
        <p:nvSpPr>
          <p:cNvPr id="21510" name="Rectangle 2">
            <a:extLst>
              <a:ext uri="{FF2B5EF4-FFF2-40B4-BE49-F238E27FC236}">
                <a16:creationId xmlns:a16="http://schemas.microsoft.com/office/drawing/2014/main" id="{5B379332-746F-ADE4-784D-A2013359C6A7}"/>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サイン証明の発給申請</a:t>
            </a:r>
          </a:p>
        </p:txBody>
      </p:sp>
      <p:sp>
        <p:nvSpPr>
          <p:cNvPr id="21511" name="正方形/長方形 11">
            <a:extLst>
              <a:ext uri="{FF2B5EF4-FFF2-40B4-BE49-F238E27FC236}">
                <a16:creationId xmlns:a16="http://schemas.microsoft.com/office/drawing/2014/main" id="{5D74E059-1754-FE01-3AEA-33FB87A9388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12" name="四角形: 角を丸くする 11">
            <a:extLst>
              <a:ext uri="{FF2B5EF4-FFF2-40B4-BE49-F238E27FC236}">
                <a16:creationId xmlns:a16="http://schemas.microsoft.com/office/drawing/2014/main" id="{52A33E41-20B4-B01B-60DA-46D1CE236126}"/>
              </a:ext>
            </a:extLst>
          </p:cNvPr>
          <p:cNvSpPr/>
          <p:nvPr/>
        </p:nvSpPr>
        <p:spPr>
          <a:xfrm>
            <a:off x="192088" y="2997200"/>
            <a:ext cx="6307137" cy="1968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9465" name="正方形/長方形 11">
            <a:extLst>
              <a:ext uri="{FF2B5EF4-FFF2-40B4-BE49-F238E27FC236}">
                <a16:creationId xmlns:a16="http://schemas.microsoft.com/office/drawing/2014/main" id="{FF4A14E2-4AC8-006A-5377-091CA093632C}"/>
              </a:ext>
            </a:extLst>
          </p:cNvPr>
          <p:cNvSpPr>
            <a:spLocks noChangeArrowheads="1"/>
          </p:cNvSpPr>
          <p:nvPr/>
        </p:nvSpPr>
        <p:spPr bwMode="auto">
          <a:xfrm>
            <a:off x="6537325" y="1471613"/>
            <a:ext cx="3298825" cy="2462212"/>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証明書の選択</a:t>
            </a:r>
            <a:r>
              <a:rPr lang="en-US" altLang="ja-JP" sz="1400" dirty="0">
                <a:latin typeface="Times" panose="02020603050405020304" pitchFamily="18" charset="0"/>
                <a:ea typeface="Osaka"/>
              </a:rPr>
              <a:t>】</a:t>
            </a:r>
          </a:p>
          <a:p>
            <a:pPr marL="285750" indent="-285750">
              <a:spcBef>
                <a:spcPct val="0"/>
              </a:spcBef>
              <a:buClrTx/>
              <a:buFont typeface="Arial" panose="020B0604020202020204" pitchFamily="34" charset="0"/>
              <a:buChar char="•"/>
              <a:defRPr/>
            </a:pPr>
            <a:r>
              <a:rPr lang="ja-JP" altLang="en-US" sz="1400" dirty="0">
                <a:latin typeface="Times" panose="02020603050405020304" pitchFamily="18" charset="0"/>
                <a:ea typeface="Osaka"/>
              </a:rPr>
              <a:t>サイン証明を希望する証明書を選択します。選択に応じて画面の入力画面</a:t>
            </a: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項目</a:t>
            </a: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が切り替わります。</a:t>
            </a:r>
            <a:endParaRPr lang="en-US" altLang="ja-JP" sz="1400" dirty="0">
              <a:latin typeface="Times" panose="02020603050405020304" pitchFamily="18" charset="0"/>
              <a:ea typeface="Osaka"/>
            </a:endParaRPr>
          </a:p>
          <a:p>
            <a:pPr>
              <a:spcBef>
                <a:spcPct val="0"/>
              </a:spcBef>
              <a:buClrTx/>
              <a:buFont typeface="Osaka"/>
              <a:buNone/>
              <a:defRPr/>
            </a:pPr>
            <a:endParaRPr lang="en-US" altLang="ja-JP" sz="1400" dirty="0">
              <a:latin typeface="Times" panose="02020603050405020304" pitchFamily="18" charset="0"/>
              <a:ea typeface="Osaka"/>
            </a:endParaRPr>
          </a:p>
          <a:p>
            <a:pPr>
              <a:spcBef>
                <a:spcPct val="0"/>
              </a:spcBef>
              <a:buClrTx/>
              <a:buFont typeface="Osaka"/>
              <a:buNone/>
              <a:defRPr/>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証明書記載日付</a:t>
            </a:r>
            <a:r>
              <a:rPr lang="en-US" altLang="ja-JP" sz="1400" dirty="0">
                <a:latin typeface="Times" panose="02020603050405020304" pitchFamily="18" charset="0"/>
                <a:ea typeface="Osaka"/>
              </a:rPr>
              <a:t>】</a:t>
            </a:r>
          </a:p>
          <a:p>
            <a:pPr marL="285750" indent="-285750">
              <a:spcBef>
                <a:spcPct val="0"/>
              </a:spcBef>
              <a:buClrTx/>
              <a:buFont typeface="Arial" panose="020B0604020202020204" pitchFamily="34" charset="0"/>
              <a:buChar char="•"/>
              <a:defRPr/>
            </a:pPr>
            <a:r>
              <a:rPr lang="ja-JP" altLang="en-US" sz="1400" dirty="0">
                <a:latin typeface="Times" panose="02020603050405020304" pitchFamily="18" charset="0"/>
                <a:ea typeface="Osaka"/>
              </a:rPr>
              <a:t>証明書に記載される作成日を入力します。</a:t>
            </a:r>
            <a:endParaRPr lang="en-US" altLang="ja-JP" sz="1400" dirty="0">
              <a:latin typeface="Times" panose="02020603050405020304" pitchFamily="18" charset="0"/>
              <a:ea typeface="Osaka"/>
            </a:endParaRPr>
          </a:p>
          <a:p>
            <a:pPr>
              <a:spcBef>
                <a:spcPct val="0"/>
              </a:spcBef>
              <a:buClrTx/>
              <a:buFont typeface="Osaka"/>
              <a:buNone/>
              <a:defRPr/>
            </a:pPr>
            <a:r>
              <a:rPr lang="en-US" altLang="ja-JP" sz="1400" dirty="0">
                <a:solidFill>
                  <a:srgbClr val="FF0000"/>
                </a:solidFill>
                <a:latin typeface="Times" panose="02020603050405020304" pitchFamily="18" charset="0"/>
                <a:ea typeface="Osaka"/>
              </a:rPr>
              <a:t>※</a:t>
            </a:r>
            <a:r>
              <a:rPr lang="ja-JP" altLang="en-US" sz="1400" dirty="0">
                <a:solidFill>
                  <a:srgbClr val="FF0000"/>
                </a:solidFill>
                <a:latin typeface="Times" panose="02020603050405020304" pitchFamily="18" charset="0"/>
                <a:ea typeface="Osaka"/>
              </a:rPr>
              <a:t>未来日は入力不可です。</a:t>
            </a:r>
            <a:endParaRPr lang="en-US" altLang="ja-JP" sz="1400" dirty="0">
              <a:solidFill>
                <a:srgbClr val="FF0000"/>
              </a:solidFill>
              <a:latin typeface="Times" panose="02020603050405020304" pitchFamily="18" charset="0"/>
              <a:ea typeface="Osaka"/>
            </a:endParaRPr>
          </a:p>
          <a:p>
            <a:pPr>
              <a:spcBef>
                <a:spcPct val="0"/>
              </a:spcBef>
              <a:buClrTx/>
              <a:buFont typeface="Osaka"/>
              <a:buNone/>
              <a:defRPr/>
            </a:pPr>
            <a:r>
              <a:rPr lang="en-US" altLang="ja-JP" sz="1400" dirty="0">
                <a:solidFill>
                  <a:srgbClr val="FF0000"/>
                </a:solidFill>
                <a:latin typeface="Times" panose="02020603050405020304" pitchFamily="18" charset="0"/>
                <a:ea typeface="Osaka"/>
              </a:rPr>
              <a:t>※</a:t>
            </a:r>
            <a:r>
              <a:rPr lang="ja-JP" altLang="en-US" sz="1400" dirty="0">
                <a:solidFill>
                  <a:srgbClr val="FF0000"/>
                </a:solidFill>
                <a:latin typeface="Times" panose="02020603050405020304" pitchFamily="18" charset="0"/>
                <a:ea typeface="Osaka"/>
              </a:rPr>
              <a:t>「その他サイン証明」は申請日が</a:t>
            </a:r>
            <a:endParaRPr lang="en-US" altLang="ja-JP" sz="1400" dirty="0">
              <a:solidFill>
                <a:srgbClr val="FF0000"/>
              </a:solidFill>
              <a:latin typeface="Times" panose="02020603050405020304" pitchFamily="18" charset="0"/>
              <a:ea typeface="Osaka"/>
            </a:endParaRPr>
          </a:p>
          <a:p>
            <a:pPr>
              <a:spcBef>
                <a:spcPct val="0"/>
              </a:spcBef>
              <a:buClrTx/>
              <a:buFont typeface="Osaka"/>
              <a:buNone/>
              <a:defRPr/>
            </a:pPr>
            <a:r>
              <a:rPr lang="ja-JP" altLang="en-US" sz="1400" dirty="0">
                <a:solidFill>
                  <a:srgbClr val="FF0000"/>
                </a:solidFill>
                <a:latin typeface="Times" panose="02020603050405020304" pitchFamily="18" charset="0"/>
                <a:ea typeface="Osaka"/>
              </a:rPr>
              <a:t>　作成日となるため入力不要です。</a:t>
            </a:r>
            <a:endParaRPr lang="en-US" altLang="ja-JP" sz="1400" dirty="0">
              <a:latin typeface="Times" panose="02020603050405020304" pitchFamily="18" charset="0"/>
              <a:ea typeface="Osaka"/>
            </a:endParaRPr>
          </a:p>
        </p:txBody>
      </p:sp>
      <p:sp>
        <p:nvSpPr>
          <p:cNvPr id="21514" name="正方形/長方形 11">
            <a:extLst>
              <a:ext uri="{FF2B5EF4-FFF2-40B4-BE49-F238E27FC236}">
                <a16:creationId xmlns:a16="http://schemas.microsoft.com/office/drawing/2014/main" id="{905DDCDA-F937-5E2B-5BC1-89C17B2371D6}"/>
              </a:ext>
            </a:extLst>
          </p:cNvPr>
          <p:cNvSpPr>
            <a:spLocks noChangeArrowheads="1"/>
          </p:cNvSpPr>
          <p:nvPr/>
        </p:nvSpPr>
        <p:spPr bwMode="auto">
          <a:xfrm>
            <a:off x="6608763" y="4797425"/>
            <a:ext cx="3181350" cy="181610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a:latin typeface="Times" panose="02020603050405020304" pitchFamily="18" charset="0"/>
                <a:ea typeface="Osaka"/>
              </a:rPr>
              <a:t>※</a:t>
            </a:r>
            <a:r>
              <a:rPr lang="ja-JP" altLang="en-US" sz="1600">
                <a:latin typeface="Times" panose="02020603050405020304" pitchFamily="18" charset="0"/>
                <a:ea typeface="Osaka"/>
              </a:rPr>
              <a:t>以後、証明書毎に画面を説明</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　しております。</a:t>
            </a:r>
            <a:endParaRPr lang="en-US" altLang="ja-JP" sz="1600">
              <a:latin typeface="Times" panose="02020603050405020304" pitchFamily="18" charset="0"/>
              <a:ea typeface="Osaka"/>
            </a:endParaRPr>
          </a:p>
          <a:p>
            <a:pPr>
              <a:spcBef>
                <a:spcPct val="0"/>
              </a:spcBef>
              <a:buClrTx/>
              <a:buFontTx/>
              <a:buNone/>
            </a:pP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①衛生証明書　　　　→Ｐ９</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②自由販売証明書　　→Ｐ１３</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③翻訳証明書　　　　→Ｐ１５</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④その他サイン証明　→Ｐ１７</a:t>
            </a:r>
            <a:endParaRPr lang="en-US" altLang="ja-JP" sz="1600">
              <a:latin typeface="Times" panose="02020603050405020304" pitchFamily="18" charset="0"/>
              <a:ea typeface="Osaka"/>
            </a:endParaRPr>
          </a:p>
        </p:txBody>
      </p:sp>
    </p:spTree>
  </p:cSld>
  <p:clrMapOvr>
    <a:masterClrMapping/>
  </p:clrMapOvr>
</p:sld>
</file>

<file path=ppt/theme/theme1.xml><?xml version="1.0" encoding="utf-8"?>
<a:theme xmlns:a="http://schemas.openxmlformats.org/drawingml/2006/main" name="新しいプレゼンテーショ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新しいプレゼンテーション">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noFill/>
        </a:ln>
      </a:spPr>
      <a:bodyPr rtlCol="0" anchor="ctr"/>
      <a:lstStyle>
        <a:defPP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64894</TotalTime>
  <Words>1916</Words>
  <Application>Microsoft Office PowerPoint</Application>
  <PresentationFormat>A4 210 x 297 mm</PresentationFormat>
  <Paragraphs>269</Paragraphs>
  <Slides>22</Slides>
  <Notes>22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22</vt:i4>
      </vt:variant>
    </vt:vector>
  </HeadingPairs>
  <TitlesOfParts>
    <vt:vector size="28" baseType="lpstr">
      <vt:lpstr>Times</vt:lpstr>
      <vt:lpstr>Osaka</vt:lpstr>
      <vt:lpstr>Arial</vt:lpstr>
      <vt:lpstr>ＭＳ ゴシック</vt:lpstr>
      <vt:lpstr>Wingdings</vt:lpstr>
      <vt:lpstr>新しいプレゼンテーション</vt:lpstr>
      <vt:lpstr>PowerPoint プレゼンテーション</vt:lpstr>
      <vt:lpstr>   目次</vt:lpstr>
      <vt:lpstr>１.はじめに</vt:lpstr>
      <vt:lpstr>１.はじめに</vt:lpstr>
      <vt:lpstr>１.はじめに</vt:lpstr>
      <vt:lpstr>２.サイン証明の発給申請</vt:lpstr>
      <vt:lpstr>２.サイン証明の発給申請</vt:lpstr>
      <vt:lpstr>２.サイン証明の発給申請</vt:lpstr>
      <vt:lpstr>２.サイン証明の発給申請</vt:lpstr>
      <vt:lpstr>２.サイン証明の発給申請</vt:lpstr>
      <vt:lpstr>２.サイン証明の発給申請</vt:lpstr>
      <vt:lpstr>２.サイン証明の発給申請</vt:lpstr>
      <vt:lpstr>２.サイン証明の発給申請</vt:lpstr>
      <vt:lpstr>２.サイン証明の発給申請</vt:lpstr>
      <vt:lpstr>２.サイン証明の発給申請</vt:lpstr>
      <vt:lpstr>２.サイン証明の発給申請</vt:lpstr>
      <vt:lpstr>２.サイン証明の発給申請</vt:lpstr>
      <vt:lpstr>２.サイン証明の発給申請</vt:lpstr>
      <vt:lpstr>２.サイン証明の発給申請</vt:lpstr>
      <vt:lpstr>３.サイン証明の出力（印刷）</vt:lpstr>
      <vt:lpstr>４.リファレンスシステム</vt:lpstr>
      <vt:lpstr>４.リファレンスシステム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SNR</dc:creator>
  <cp:lastModifiedBy>小林 瑶典</cp:lastModifiedBy>
  <cp:revision>3319</cp:revision>
  <cp:lastPrinted>2020-08-27T11:23:30Z</cp:lastPrinted>
  <dcterms:created xsi:type="dcterms:W3CDTF">2008-08-18T08:28:01Z</dcterms:created>
  <dcterms:modified xsi:type="dcterms:W3CDTF">2024-11-14T08:45:34Z</dcterms:modified>
</cp:coreProperties>
</file>