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4"/>
  </p:notesMasterIdLst>
  <p:handoutMasterIdLst>
    <p:handoutMasterId r:id="rId25"/>
  </p:handoutMasterIdLst>
  <p:sldIdLst>
    <p:sldId id="346" r:id="rId2"/>
    <p:sldId id="511" r:id="rId3"/>
    <p:sldId id="557" r:id="rId4"/>
    <p:sldId id="542" r:id="rId5"/>
    <p:sldId id="537" r:id="rId6"/>
    <p:sldId id="513" r:id="rId7"/>
    <p:sldId id="559" r:id="rId8"/>
    <p:sldId id="563" r:id="rId9"/>
    <p:sldId id="560" r:id="rId10"/>
    <p:sldId id="561" r:id="rId11"/>
    <p:sldId id="573" r:id="rId12"/>
    <p:sldId id="566" r:id="rId13"/>
    <p:sldId id="562" r:id="rId14"/>
    <p:sldId id="567" r:id="rId15"/>
    <p:sldId id="568" r:id="rId16"/>
    <p:sldId id="569" r:id="rId17"/>
    <p:sldId id="570" r:id="rId18"/>
    <p:sldId id="571" r:id="rId19"/>
    <p:sldId id="572" r:id="rId20"/>
    <p:sldId id="565" r:id="rId21"/>
    <p:sldId id="564" r:id="rId22"/>
    <p:sldId id="574" r:id="rId23"/>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3529" autoAdjust="0"/>
  </p:normalViewPr>
  <p:slideViewPr>
    <p:cSldViewPr>
      <p:cViewPr varScale="1">
        <p:scale>
          <a:sx n="72" d="100"/>
          <a:sy n="72" d="100"/>
        </p:scale>
        <p:origin x="996" y="36"/>
      </p:cViewPr>
      <p:guideLst>
        <p:guide orient="horz" pos="2160"/>
        <p:guide pos="3120"/>
      </p:guideLst>
    </p:cSldViewPr>
  </p:slideViewPr>
  <p:outlineViewPr>
    <p:cViewPr>
      <p:scale>
        <a:sx n="30" d="100"/>
        <a:sy n="30"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7A80964-98B1-9581-4699-1A795478295E}"/>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289CF2F1-9270-1FA2-396E-EDB15AAD1107}"/>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5C40A057-82FD-42D8-B1E8-B3A61745F6C3}" type="datetime1">
              <a:rPr lang="ja-JP" altLang="en-US"/>
              <a:pPr>
                <a:defRPr/>
              </a:pPr>
              <a:t>2025/6/20</a:t>
            </a:fld>
            <a:endParaRPr lang="en-US" altLang="ja-JP" sz="1200" dirty="0"/>
          </a:p>
        </p:txBody>
      </p:sp>
      <p:sp>
        <p:nvSpPr>
          <p:cNvPr id="10244" name="Rectangle 4">
            <a:extLst>
              <a:ext uri="{FF2B5EF4-FFF2-40B4-BE49-F238E27FC236}">
                <a16:creationId xmlns:a16="http://schemas.microsoft.com/office/drawing/2014/main" id="{A2CD2975-B202-0FE4-FAFC-5A68C8C1ABDD}"/>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6B3945BD-2B6A-3B74-887A-176A20CA8D48}"/>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3F84D646-D920-431B-8678-884FFB74C1D1}"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C628E9-3B8F-8CA7-9B0C-E341E96119ED}"/>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6D4949D5-5115-CF7F-23B5-B5B64EF6E9B0}"/>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7246C79B-77FE-4E1E-A76B-37420724DCC5}" type="datetime1">
              <a:rPr lang="ja-JP" altLang="en-US"/>
              <a:pPr>
                <a:defRPr/>
              </a:pPr>
              <a:t>2025/6/20</a:t>
            </a:fld>
            <a:endParaRPr lang="en-US" altLang="ja-JP" dirty="0"/>
          </a:p>
        </p:txBody>
      </p:sp>
      <p:sp>
        <p:nvSpPr>
          <p:cNvPr id="3076" name="Rectangle 4">
            <a:extLst>
              <a:ext uri="{FF2B5EF4-FFF2-40B4-BE49-F238E27FC236}">
                <a16:creationId xmlns:a16="http://schemas.microsoft.com/office/drawing/2014/main" id="{FDBDE23D-2E9F-B280-AF48-CAB6D8FA998A}"/>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6594EC4C-18CD-4895-A691-30040DCB7C4D}"/>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C33E2FB7-D0B9-621F-E44E-4C12C9CC8E5C}"/>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E456EA1A-2668-B13F-0BCC-C5306CBC7956}"/>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B59DBA4E-FAE4-48F8-B98D-F8AD6EFC1ED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FE3345A-3513-6A64-98D5-20CCAB9B3E98}"/>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2025/6/20</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B68A73A8-B17F-30DD-A7EE-472CA825AB1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148" name="Rectangle 7">
            <a:extLst>
              <a:ext uri="{FF2B5EF4-FFF2-40B4-BE49-F238E27FC236}">
                <a16:creationId xmlns:a16="http://schemas.microsoft.com/office/drawing/2014/main" id="{1525711C-EB6C-99BB-9F8D-132A7732C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34A11AC-E452-43B0-B431-C801BE1525A7}" type="slidenum">
              <a:rPr lang="en-US" altLang="ja-JP" sz="800" smtClean="0"/>
              <a:pPr>
                <a:spcBef>
                  <a:spcPct val="0"/>
                </a:spcBef>
              </a:pPr>
              <a:t>0</a:t>
            </a:fld>
            <a:endParaRPr lang="en-US" altLang="ja-JP" sz="800"/>
          </a:p>
        </p:txBody>
      </p:sp>
      <p:sp>
        <p:nvSpPr>
          <p:cNvPr id="6149" name="Rectangle 2">
            <a:extLst>
              <a:ext uri="{FF2B5EF4-FFF2-40B4-BE49-F238E27FC236}">
                <a16:creationId xmlns:a16="http://schemas.microsoft.com/office/drawing/2014/main" id="{C5F5B2D6-CB49-47E6-783A-6797E4E5CE16}"/>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1C7A0688-3DEF-11B8-9700-FCF98AB92A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AF86872D-C2D1-E84C-A6DC-97534E415DA9}"/>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3A05BE1B-7584-03F7-A4D8-1A8CF82841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2FF3C5D-3477-D5F1-3FDB-42C507FAF574}"/>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4D1CE7E9-0C07-0191-29A6-CC632CFD264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075848CF-145C-691D-CF80-ED29BAC5B0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664F3C6-9886-4BEB-A239-4290E67F7CA2}"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5F282D8-7CCE-2F4D-B098-08DE6D6AF628}"/>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C1BD8440-B1B5-D80E-4A2B-0644CA2228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4414A3C-337F-5615-720A-0EE480E46A9D}"/>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8C7F868F-606D-10FC-0C02-A55A258C3B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107A3D17-83FF-674F-EDEA-9499FCD089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2EE9FF-31B9-4FBD-9EFA-41904FE51447}"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5DB93A2A-5A8E-8510-0DAB-78BB9B73CBEC}"/>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1CA42CDF-CFC9-6BC9-0937-5E6541C309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3F0DC58-04A4-CEE7-5DD8-C77FAF28384F}"/>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ECBAC0C9-35E6-61BC-0B47-51D6BF3A026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6ABF16EA-999F-2369-6960-265ECDB2E0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3D421C9-99D2-4793-B0BF-BE6061844355}" type="slidenum">
              <a:rPr lang="en-US" altLang="ja-JP" sz="800" smtClean="0"/>
              <a:pPr/>
              <a:t>11</a:t>
            </a:fld>
            <a:endParaRPr lang="en-US" altLang="ja-JP"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D017819-DABD-2F10-10F1-0702F608BF2D}"/>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29BC1503-99CE-65E9-21A6-B09E174F50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1692F2C-11E5-97ED-B7FC-09468F3164F0}"/>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5FFCB235-2221-4D8E-E7AE-C146338805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574EE29A-6AAE-5D41-C791-A4A1A90299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981B623-CBB8-40ED-B332-B927B70A8741}"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F6E75522-6EEB-8A64-37CC-F4583DF90B26}"/>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849D0FEA-8D9B-B3AC-3210-AEC756C0E6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E02B6C5-F7E7-E9D4-50FB-1D26C58B9929}"/>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31228455-8DC8-6D22-2C82-6220DFD0930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CFF154D3-11B8-8754-3857-5C08E0FE1E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8AF6D4-8795-4B88-8F76-580E6C194774}"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E62A0321-DBFC-CE33-C7E5-B3B1F187A308}"/>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CDC24FED-6D8E-572F-8DB9-F1174B33BD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10C3AF-4224-10A0-6B9E-9E13AD644026}"/>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0A77FAB0-817B-4EF1-776E-6BD807DCF7B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3FAFBC64-D6AA-D3EF-3DDB-60092E3FD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7D9A96E-B302-4520-9C77-BD25CD9C8969}"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DA457FA-1811-DC61-1D13-6E23C9D5F2AF}"/>
              </a:ext>
            </a:extLst>
          </p:cNvPr>
          <p:cNvSpPr>
            <a:spLocks noGrp="1" noRot="1" noChangeAspect="1" noChangeArrowheads="1" noTextEdit="1"/>
          </p:cNvSpPr>
          <p:nvPr>
            <p:ph type="sldImg"/>
          </p:nvPr>
        </p:nvSpPr>
        <p:spPr>
          <a:ln/>
        </p:spPr>
      </p:sp>
      <p:sp>
        <p:nvSpPr>
          <p:cNvPr id="36867" name="ノート プレースホルダー 2">
            <a:extLst>
              <a:ext uri="{FF2B5EF4-FFF2-40B4-BE49-F238E27FC236}">
                <a16:creationId xmlns:a16="http://schemas.microsoft.com/office/drawing/2014/main" id="{2762F8EA-1153-3BD5-9DE1-D4CBBF0256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A55844A-2681-E2F3-F531-07EBF504C671}"/>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672C637D-D422-A876-7EE0-60DDEFF21C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6870" name="スライド番号プレースホルダー 5">
            <a:extLst>
              <a:ext uri="{FF2B5EF4-FFF2-40B4-BE49-F238E27FC236}">
                <a16:creationId xmlns:a16="http://schemas.microsoft.com/office/drawing/2014/main" id="{28DF015B-487A-1827-4F67-941BCDBFD5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CAA283CC-5C5F-4A6F-9569-13E501BD2824}"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8627314-5A8C-5682-3E8D-A41730BF7D91}"/>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29BC9B1-E811-F364-11E3-0F71A303B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DCB25CF-F16E-07C9-75F0-2A68106A6D70}"/>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CC6BBA26-6A3D-2CB6-D008-4660440E1AD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7CE1E001-21C3-EDFC-62E1-6EC07F897B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4A7C25-B921-4E41-81C0-6672E968B0BE}"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64F9D66E-6B8C-C939-ECC8-7C05B471412F}"/>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DB47BC75-0840-8CBE-BFD5-4465244CE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91B89F9-520A-083D-935D-8B200717D621}"/>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56889E36-3C03-81F2-16BC-E59B970F24D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9FAB1AD6-321E-4BCA-DAF7-DC48FAF115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BB48CC-3F5A-407C-AEF0-2381127C1C72}" type="slidenum">
              <a:rPr lang="en-US" altLang="ja-JP" sz="800" smtClean="0"/>
              <a:pPr/>
              <a:t>17</a:t>
            </a:fld>
            <a:endParaRPr lang="en-US" altLang="ja-JP"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BDAE5B6D-F6F3-92DA-74CF-1E50801C9533}"/>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508A698-DE8A-1AD0-1A3B-48DF1444A4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B8447EF-AF48-C5EE-CBFF-C26FEF54E5E7}"/>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299B7EF4-4AD5-7ADE-41F8-B988BA3FE4E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E17B0942-EF60-6719-705B-113D140DF0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9BCD93C-5195-4B32-90D1-D923D7085474}"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6BDDCB2-37F1-796C-2B92-EFE031E63DDC}"/>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2025/6/20</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37654E1-EA8E-33E6-B7B8-14E63CF247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8196" name="Rectangle 7">
            <a:extLst>
              <a:ext uri="{FF2B5EF4-FFF2-40B4-BE49-F238E27FC236}">
                <a16:creationId xmlns:a16="http://schemas.microsoft.com/office/drawing/2014/main" id="{D146F25D-DCF2-8059-0E53-C12FF5ECD3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57BC415-888A-464A-A742-DB15ED3101DF}" type="slidenum">
              <a:rPr lang="en-US" altLang="ja-JP" sz="800" smtClean="0"/>
              <a:pPr>
                <a:spcBef>
                  <a:spcPct val="0"/>
                </a:spcBef>
              </a:pPr>
              <a:t>1</a:t>
            </a:fld>
            <a:endParaRPr lang="en-US" altLang="ja-JP" sz="800"/>
          </a:p>
        </p:txBody>
      </p:sp>
      <p:sp>
        <p:nvSpPr>
          <p:cNvPr id="8197" name="Rectangle 2">
            <a:extLst>
              <a:ext uri="{FF2B5EF4-FFF2-40B4-BE49-F238E27FC236}">
                <a16:creationId xmlns:a16="http://schemas.microsoft.com/office/drawing/2014/main" id="{D600F2F4-4F99-4DB7-81DA-0BE76CFC33DD}"/>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0A75187D-E092-E767-8FE5-1CE230180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1F59808-84D9-6813-CF7D-27C80C71B8F1}"/>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02CEAE57-F0F3-842A-EEFA-CADD57B27D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D0CC56-E6A1-DA68-C651-AE9955053C72}"/>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D22BE291-D5DB-FA25-2A45-4DCBB25AAB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02231C6D-F273-7D29-97FB-58A18E99D6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484FBB5-410D-4F85-9516-DC520D433F32}"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4A223A8-845F-842F-C494-4CECAE609D12}"/>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FFC4016F-FFFB-DF41-7A56-8C2A5526E7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5086650-8C81-8336-C9DE-9BEC8F0DE907}"/>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83A61173-850E-74E8-DD4E-497FB84F29A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50ABC583-B14C-A8D5-F2E5-F9D3CB3DF0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F630305-F73E-40FE-B824-56C8FB1E31D6}"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F5F582A-0D7E-9612-FC85-F9507EAFF08B}"/>
              </a:ext>
            </a:extLst>
          </p:cNvPr>
          <p:cNvSpPr>
            <a:spLocks noGrp="1" noRot="1" noChangeAspect="1" noChangeArrowheads="1" noTextEdit="1"/>
          </p:cNvSpPr>
          <p:nvPr>
            <p:ph type="sldImg"/>
          </p:nvPr>
        </p:nvSpPr>
        <p:spPr>
          <a:ln/>
        </p:spPr>
      </p:sp>
      <p:sp>
        <p:nvSpPr>
          <p:cNvPr id="49155" name="ノート プレースホルダー 2">
            <a:extLst>
              <a:ext uri="{FF2B5EF4-FFF2-40B4-BE49-F238E27FC236}">
                <a16:creationId xmlns:a16="http://schemas.microsoft.com/office/drawing/2014/main" id="{C9ECDCBA-677C-9D15-877A-E18278D0B2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BAED22C-3921-AD91-061B-CADE08DA8681}"/>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67347319-34F6-346F-1918-CD596568CAB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9158" name="スライド番号プレースホルダー 5">
            <a:extLst>
              <a:ext uri="{FF2B5EF4-FFF2-40B4-BE49-F238E27FC236}">
                <a16:creationId xmlns:a16="http://schemas.microsoft.com/office/drawing/2014/main" id="{F580B5B6-6F8A-E374-35D7-FFC1E1281F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0542DB-47EE-49DB-8D8D-BC3A3F24BA7A}" type="slidenum">
              <a:rPr lang="en-US" altLang="ja-JP" sz="800" smtClean="0"/>
              <a:pPr/>
              <a:t>21</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A7AED290-B6F4-B8B9-E157-D925E61B2A4C}"/>
              </a:ext>
            </a:extLst>
          </p:cNvPr>
          <p:cNvSpPr>
            <a:spLocks noGrp="1" noRot="1" noChangeAspect="1" noChangeArrowheads="1" noTextEdit="1"/>
          </p:cNvSpPr>
          <p:nvPr>
            <p:ph type="sldImg"/>
          </p:nvPr>
        </p:nvSpPr>
        <p:spPr>
          <a:ln/>
        </p:spPr>
      </p:sp>
      <p:sp>
        <p:nvSpPr>
          <p:cNvPr id="10243" name="ノート プレースホルダー 2">
            <a:extLst>
              <a:ext uri="{FF2B5EF4-FFF2-40B4-BE49-F238E27FC236}">
                <a16:creationId xmlns:a16="http://schemas.microsoft.com/office/drawing/2014/main" id="{01CEAD98-9D92-8F91-DFE6-093F462B43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6A96D36-4A07-74E9-8D30-ED9F5F761F90}"/>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11FCB9BB-17DD-F929-5297-BC5F4648B1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246" name="スライド番号プレースホルダー 5">
            <a:extLst>
              <a:ext uri="{FF2B5EF4-FFF2-40B4-BE49-F238E27FC236}">
                <a16:creationId xmlns:a16="http://schemas.microsoft.com/office/drawing/2014/main" id="{14131918-D437-D77C-24ED-7058DD2E8B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5519590-CAB6-4DBA-8BDE-5CDE6639110F}" type="slidenum">
              <a:rPr lang="en-US" altLang="ja-JP" sz="800" smtClean="0"/>
              <a:pPr/>
              <a:t>2</a:t>
            </a:fld>
            <a:endParaRPr lang="en-US" altLang="ja-JP"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95A5E23C-19F0-6431-FC6E-D9375C8FD5E8}"/>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62580AA4-7BBD-F5FA-33D7-24554A6E26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3BABE83-FBFD-1824-C4A1-3BC331ED0AF1}"/>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2F37AAFD-A4AB-93A6-0D28-AF2D2A79B7D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30628311-48DB-E5FC-30D8-E467D1F0BD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CAE1E18C-B6E3-4456-8994-F6E5F856F2BB}" type="slidenum">
              <a:rPr lang="en-US" altLang="ja-JP" sz="800" smtClean="0"/>
              <a:pPr/>
              <a:t>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8128B8F-FF70-D3D4-7490-11F6176C17AD}"/>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392228F5-57A6-7202-25B1-6729C6ED7E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BE68509-1D55-DB89-AFCB-42AC1D43ECB8}"/>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DB8AB18A-2CE0-B4D7-CF4E-5BBF07C149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342" name="スライド番号プレースホルダー 5">
            <a:extLst>
              <a:ext uri="{FF2B5EF4-FFF2-40B4-BE49-F238E27FC236}">
                <a16:creationId xmlns:a16="http://schemas.microsoft.com/office/drawing/2014/main" id="{B9044761-71E2-ED87-F1C5-9F579F983B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00EDACF-E931-4E67-AA67-6BB638FCCCAE}" type="slidenum">
              <a:rPr lang="en-US" altLang="ja-JP" sz="800" smtClean="0"/>
              <a:pPr/>
              <a:t>4</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8F7D2F56-08A1-5AA6-A42C-2BEB4C119F4C}"/>
              </a:ext>
            </a:extLst>
          </p:cNvPr>
          <p:cNvSpPr>
            <a:spLocks noGrp="1" noRot="1" noChangeAspect="1" noChangeArrowheads="1" noTextEdit="1"/>
          </p:cNvSpPr>
          <p:nvPr>
            <p:ph type="sldImg"/>
          </p:nvPr>
        </p:nvSpPr>
        <p:spPr>
          <a:ln/>
        </p:spPr>
      </p:sp>
      <p:sp>
        <p:nvSpPr>
          <p:cNvPr id="16387" name="ノート プレースホルダー 2">
            <a:extLst>
              <a:ext uri="{FF2B5EF4-FFF2-40B4-BE49-F238E27FC236}">
                <a16:creationId xmlns:a16="http://schemas.microsoft.com/office/drawing/2014/main" id="{9F293178-EF43-C2F1-C3F1-8ABDB048DF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0E9494-E2C4-53FC-0005-9AE3EF0634F5}"/>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21067411-5D37-C3CE-7E26-01A9CA400A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390" name="スライド番号プレースホルダー 5">
            <a:extLst>
              <a:ext uri="{FF2B5EF4-FFF2-40B4-BE49-F238E27FC236}">
                <a16:creationId xmlns:a16="http://schemas.microsoft.com/office/drawing/2014/main" id="{44FDBCC0-7329-7347-1EDE-F3E89F2EC9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1D967B-A2B1-4647-9325-AE65E2F8BE4D}" type="slidenum">
              <a:rPr lang="en-US" altLang="ja-JP" sz="800" smtClean="0"/>
              <a:pPr/>
              <a:t>5</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BB702B9-E9AA-CD10-A283-8AB374B723F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86E0D28F-0C83-CE94-4A83-06B065EC9E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60BBAF7-FEE8-F538-1D57-602DBA93597A}"/>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0FD4765B-ECA8-1FD7-409A-2721793C234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D3F06066-F9F1-B1F5-CE6E-57DD7C825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994B3D1-FFA6-46EF-BE32-AC3EA115C666}" type="slidenum">
              <a:rPr lang="en-US" altLang="ja-JP" sz="800" smtClean="0"/>
              <a:pPr/>
              <a:t>6</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FE4A0DB-91C7-7C99-11DE-B4D81733A0E7}"/>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B3260C81-E5C5-08A5-1F59-DC70CBF0E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85DC68-D821-8092-40F0-F9B491B3C2B3}"/>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AF2197AF-66F0-819D-B0BD-9D0A256FCF8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F62AFC1B-B81C-A6EF-4CA3-0C50C01ED4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D548562-4ED7-4A61-8B24-33157CD7F1FD}" type="slidenum">
              <a:rPr lang="en-US" altLang="ja-JP" sz="800" smtClean="0"/>
              <a:pPr/>
              <a:t>7</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B07896CD-CBBF-8020-1FDA-D1834DAE9976}"/>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B8BE6E42-0D27-657E-C5E7-221D208D44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4AE29DA-28E7-6D44-0287-E76431FDDBE7}"/>
              </a:ext>
            </a:extLst>
          </p:cNvPr>
          <p:cNvSpPr>
            <a:spLocks noGrp="1"/>
          </p:cNvSpPr>
          <p:nvPr>
            <p:ph type="dt" sz="quarter" idx="1"/>
          </p:nvPr>
        </p:nvSpPr>
        <p:spPr/>
        <p:txBody>
          <a:bodyPr/>
          <a:lstStyle/>
          <a:p>
            <a:pPr>
              <a:defRPr/>
            </a:pPr>
            <a:fld id="{A36C5D94-1D28-4CB2-8EBE-B36DCD5950D3}" type="datetime1">
              <a:rPr lang="ja-JP" altLang="en-US" smtClean="0"/>
              <a:pPr>
                <a:defRPr/>
              </a:pPr>
              <a:t>2025/6/20</a:t>
            </a:fld>
            <a:endParaRPr lang="en-US" altLang="ja-JP" dirty="0"/>
          </a:p>
        </p:txBody>
      </p:sp>
      <p:sp>
        <p:nvSpPr>
          <p:cNvPr id="5" name="フッター プレースホルダー 4">
            <a:extLst>
              <a:ext uri="{FF2B5EF4-FFF2-40B4-BE49-F238E27FC236}">
                <a16:creationId xmlns:a16="http://schemas.microsoft.com/office/drawing/2014/main" id="{650989EB-160F-2CC5-3E56-5452360D7BE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B053F6C8-61F0-4743-914C-DEE85F0366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04EC377-C219-4076-AB4C-B4618623A0BA}" type="slidenum">
              <a:rPr lang="en-US" altLang="ja-JP" sz="800" smtClean="0"/>
              <a:pPr/>
              <a:t>8</a:t>
            </a:fld>
            <a:endParaRPr lang="en-US" altLang="ja-JP"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AE14E863-5B77-08D5-AB8D-29F9636C20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6">
            <a:hlinkClick r:id="" action="ppaction://hlinkshowjump?jump=nextslide" highlightClick="1"/>
            <a:extLst>
              <a:ext uri="{FF2B5EF4-FFF2-40B4-BE49-F238E27FC236}">
                <a16:creationId xmlns:a16="http://schemas.microsoft.com/office/drawing/2014/main" id="{B85EBDA9-FE3C-8152-4F60-81E63C33CA0A}"/>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4" name="Rectangle 5">
            <a:extLst>
              <a:ext uri="{FF2B5EF4-FFF2-40B4-BE49-F238E27FC236}">
                <a16:creationId xmlns:a16="http://schemas.microsoft.com/office/drawing/2014/main" id="{983511B8-CD4A-F15E-D94C-5A66A031DE13}"/>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5" name="Rectangle 18">
            <a:extLst>
              <a:ext uri="{FF2B5EF4-FFF2-40B4-BE49-F238E27FC236}">
                <a16:creationId xmlns:a16="http://schemas.microsoft.com/office/drawing/2014/main" id="{3807FA2E-F466-BA85-22AA-A83EC6A625F1}"/>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52489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1104E93-03C5-9A01-BE9E-C39066657AAD}"/>
              </a:ext>
            </a:extLst>
          </p:cNvPr>
          <p:cNvSpPr>
            <a:spLocks noGrp="1" noChangeArrowheads="1"/>
          </p:cNvSpPr>
          <p:nvPr>
            <p:ph type="sldNum" sz="quarter" idx="10"/>
          </p:nvPr>
        </p:nvSpPr>
        <p:spPr>
          <a:ln/>
        </p:spPr>
        <p:txBody>
          <a:bodyPr/>
          <a:lstStyle>
            <a:lvl1pPr>
              <a:defRPr/>
            </a:lvl1pPr>
          </a:lstStyle>
          <a:p>
            <a:pPr>
              <a:defRPr/>
            </a:pPr>
            <a:fld id="{7E07B759-DDAE-4EA9-A066-3BFD73F7728F}" type="slidenum">
              <a:rPr lang="en-US" altLang="ja-JP"/>
              <a:pPr>
                <a:defRPr/>
              </a:pPr>
              <a:t>‹#›</a:t>
            </a:fld>
            <a:endParaRPr lang="en-US" altLang="ja-JP"/>
          </a:p>
        </p:txBody>
      </p:sp>
      <p:sp>
        <p:nvSpPr>
          <p:cNvPr id="5" name="Rectangle 8">
            <a:extLst>
              <a:ext uri="{FF2B5EF4-FFF2-40B4-BE49-F238E27FC236}">
                <a16:creationId xmlns:a16="http://schemas.microsoft.com/office/drawing/2014/main" id="{6F617AB5-C6E5-426E-9E08-8175449A36CB}"/>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91068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A94B96F7-CC3A-ABEF-7837-F8C7F5BF6DA4}"/>
              </a:ext>
            </a:extLst>
          </p:cNvPr>
          <p:cNvSpPr>
            <a:spLocks noGrp="1" noChangeArrowheads="1"/>
          </p:cNvSpPr>
          <p:nvPr>
            <p:ph type="sldNum" sz="quarter" idx="10"/>
          </p:nvPr>
        </p:nvSpPr>
        <p:spPr>
          <a:ln/>
        </p:spPr>
        <p:txBody>
          <a:bodyPr/>
          <a:lstStyle>
            <a:lvl1pPr>
              <a:defRPr/>
            </a:lvl1pPr>
          </a:lstStyle>
          <a:p>
            <a:pPr>
              <a:defRPr/>
            </a:pPr>
            <a:fld id="{460B637F-CE03-48E9-AEAA-2469266B309D}" type="slidenum">
              <a:rPr lang="en-US" altLang="ja-JP"/>
              <a:pPr>
                <a:defRPr/>
              </a:pPr>
              <a:t>‹#›</a:t>
            </a:fld>
            <a:endParaRPr lang="en-US" altLang="ja-JP"/>
          </a:p>
        </p:txBody>
      </p:sp>
      <p:sp>
        <p:nvSpPr>
          <p:cNvPr id="5" name="Rectangle 8">
            <a:extLst>
              <a:ext uri="{FF2B5EF4-FFF2-40B4-BE49-F238E27FC236}">
                <a16:creationId xmlns:a16="http://schemas.microsoft.com/office/drawing/2014/main" id="{842409FE-7A9C-913B-4B98-26803B8DE357}"/>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16333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366D29B6-E1B0-3324-F7C4-FBA78D5CDFD1}"/>
              </a:ext>
            </a:extLst>
          </p:cNvPr>
          <p:cNvSpPr>
            <a:spLocks noGrp="1" noChangeArrowheads="1"/>
          </p:cNvSpPr>
          <p:nvPr>
            <p:ph type="sldNum" sz="quarter" idx="10"/>
          </p:nvPr>
        </p:nvSpPr>
        <p:spPr>
          <a:ln/>
        </p:spPr>
        <p:txBody>
          <a:bodyPr/>
          <a:lstStyle>
            <a:lvl1pPr>
              <a:defRPr/>
            </a:lvl1pPr>
          </a:lstStyle>
          <a:p>
            <a:pPr>
              <a:defRPr/>
            </a:pPr>
            <a:fld id="{2A76C734-5073-48C1-80F6-91A7C4A7E919}" type="slidenum">
              <a:rPr lang="en-US" altLang="ja-JP"/>
              <a:pPr>
                <a:defRPr/>
              </a:pPr>
              <a:t>‹#›</a:t>
            </a:fld>
            <a:endParaRPr lang="en-US" altLang="ja-JP"/>
          </a:p>
        </p:txBody>
      </p:sp>
      <p:sp>
        <p:nvSpPr>
          <p:cNvPr id="5" name="Rectangle 8">
            <a:extLst>
              <a:ext uri="{FF2B5EF4-FFF2-40B4-BE49-F238E27FC236}">
                <a16:creationId xmlns:a16="http://schemas.microsoft.com/office/drawing/2014/main" id="{54653CD5-4F80-DFFD-15F9-E7CA9D3BE4E5}"/>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8000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E6B6D361-E95A-937C-61D5-39BEA0C44D71}"/>
              </a:ext>
            </a:extLst>
          </p:cNvPr>
          <p:cNvSpPr>
            <a:spLocks noGrp="1" noChangeArrowheads="1"/>
          </p:cNvSpPr>
          <p:nvPr>
            <p:ph type="sldNum" sz="quarter" idx="10"/>
          </p:nvPr>
        </p:nvSpPr>
        <p:spPr>
          <a:ln/>
        </p:spPr>
        <p:txBody>
          <a:bodyPr/>
          <a:lstStyle>
            <a:lvl1pPr>
              <a:defRPr/>
            </a:lvl1pPr>
          </a:lstStyle>
          <a:p>
            <a:pPr>
              <a:defRPr/>
            </a:pPr>
            <a:fld id="{C6A6F443-AD5D-4AD1-AAC3-8F16A8D544A0}" type="slidenum">
              <a:rPr lang="en-US" altLang="ja-JP"/>
              <a:pPr>
                <a:defRPr/>
              </a:pPr>
              <a:t>‹#›</a:t>
            </a:fld>
            <a:endParaRPr lang="en-US" altLang="ja-JP"/>
          </a:p>
        </p:txBody>
      </p:sp>
      <p:sp>
        <p:nvSpPr>
          <p:cNvPr id="5" name="Rectangle 8">
            <a:extLst>
              <a:ext uri="{FF2B5EF4-FFF2-40B4-BE49-F238E27FC236}">
                <a16:creationId xmlns:a16="http://schemas.microsoft.com/office/drawing/2014/main" id="{7703A817-C2B8-2A31-4188-4A7E9B0AC039}"/>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1102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AA5A4FC5-255A-119F-6BE3-EC62D7F15890}"/>
              </a:ext>
            </a:extLst>
          </p:cNvPr>
          <p:cNvSpPr>
            <a:spLocks noGrp="1" noChangeArrowheads="1"/>
          </p:cNvSpPr>
          <p:nvPr>
            <p:ph type="sldNum" sz="quarter" idx="10"/>
          </p:nvPr>
        </p:nvSpPr>
        <p:spPr>
          <a:ln/>
        </p:spPr>
        <p:txBody>
          <a:bodyPr/>
          <a:lstStyle>
            <a:lvl1pPr>
              <a:defRPr/>
            </a:lvl1pPr>
          </a:lstStyle>
          <a:p>
            <a:pPr>
              <a:defRPr/>
            </a:pPr>
            <a:fld id="{F6ADB8A0-DD08-47D8-A6E7-C6412557EE26}" type="slidenum">
              <a:rPr lang="en-US" altLang="ja-JP"/>
              <a:pPr>
                <a:defRPr/>
              </a:pPr>
              <a:t>‹#›</a:t>
            </a:fld>
            <a:endParaRPr lang="en-US" altLang="ja-JP"/>
          </a:p>
        </p:txBody>
      </p:sp>
      <p:sp>
        <p:nvSpPr>
          <p:cNvPr id="6" name="Rectangle 8">
            <a:extLst>
              <a:ext uri="{FF2B5EF4-FFF2-40B4-BE49-F238E27FC236}">
                <a16:creationId xmlns:a16="http://schemas.microsoft.com/office/drawing/2014/main" id="{CFC6EDD6-067A-7E45-37E6-13ABA13BF0B1}"/>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75993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722DE1B2-A7E2-5558-F2CE-B63525C415B0}"/>
              </a:ext>
            </a:extLst>
          </p:cNvPr>
          <p:cNvSpPr>
            <a:spLocks noGrp="1" noChangeArrowheads="1"/>
          </p:cNvSpPr>
          <p:nvPr>
            <p:ph type="sldNum" sz="quarter" idx="10"/>
          </p:nvPr>
        </p:nvSpPr>
        <p:spPr>
          <a:ln/>
        </p:spPr>
        <p:txBody>
          <a:bodyPr/>
          <a:lstStyle>
            <a:lvl1pPr>
              <a:defRPr/>
            </a:lvl1pPr>
          </a:lstStyle>
          <a:p>
            <a:pPr>
              <a:defRPr/>
            </a:pPr>
            <a:fld id="{AE946D69-67B8-46D0-8FF9-F64EA06AFB64}" type="slidenum">
              <a:rPr lang="en-US" altLang="ja-JP"/>
              <a:pPr>
                <a:defRPr/>
              </a:pPr>
              <a:t>‹#›</a:t>
            </a:fld>
            <a:endParaRPr lang="en-US" altLang="ja-JP"/>
          </a:p>
        </p:txBody>
      </p:sp>
      <p:sp>
        <p:nvSpPr>
          <p:cNvPr id="8" name="Rectangle 8">
            <a:extLst>
              <a:ext uri="{FF2B5EF4-FFF2-40B4-BE49-F238E27FC236}">
                <a16:creationId xmlns:a16="http://schemas.microsoft.com/office/drawing/2014/main" id="{52AA778A-1452-F596-46FF-6976531E9FDB}"/>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5255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3FB1BE4-3C4C-393F-1751-A999271C218E}"/>
              </a:ext>
            </a:extLst>
          </p:cNvPr>
          <p:cNvSpPr>
            <a:spLocks noGrp="1" noChangeArrowheads="1"/>
          </p:cNvSpPr>
          <p:nvPr>
            <p:ph type="sldNum" sz="quarter" idx="10"/>
          </p:nvPr>
        </p:nvSpPr>
        <p:spPr>
          <a:ln/>
        </p:spPr>
        <p:txBody>
          <a:bodyPr/>
          <a:lstStyle>
            <a:lvl1pPr>
              <a:defRPr/>
            </a:lvl1pPr>
          </a:lstStyle>
          <a:p>
            <a:pPr>
              <a:defRPr/>
            </a:pPr>
            <a:fld id="{0EA44A0F-5FE5-43CA-B9DD-600CFF6A96A9}" type="slidenum">
              <a:rPr lang="en-US" altLang="ja-JP"/>
              <a:pPr>
                <a:defRPr/>
              </a:pPr>
              <a:t>‹#›</a:t>
            </a:fld>
            <a:endParaRPr lang="en-US" altLang="ja-JP"/>
          </a:p>
        </p:txBody>
      </p:sp>
      <p:sp>
        <p:nvSpPr>
          <p:cNvPr id="4" name="Rectangle 8">
            <a:extLst>
              <a:ext uri="{FF2B5EF4-FFF2-40B4-BE49-F238E27FC236}">
                <a16:creationId xmlns:a16="http://schemas.microsoft.com/office/drawing/2014/main" id="{C86AA768-B12E-1669-488C-088CB35886A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82218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E893EB9-96C8-9D62-9143-EE9F49B14CE7}"/>
              </a:ext>
            </a:extLst>
          </p:cNvPr>
          <p:cNvSpPr>
            <a:spLocks noGrp="1" noChangeArrowheads="1"/>
          </p:cNvSpPr>
          <p:nvPr>
            <p:ph type="sldNum" sz="quarter" idx="10"/>
          </p:nvPr>
        </p:nvSpPr>
        <p:spPr>
          <a:ln/>
        </p:spPr>
        <p:txBody>
          <a:bodyPr/>
          <a:lstStyle>
            <a:lvl1pPr>
              <a:defRPr/>
            </a:lvl1pPr>
          </a:lstStyle>
          <a:p>
            <a:pPr>
              <a:defRPr/>
            </a:pPr>
            <a:fld id="{6808EF70-7732-4B49-BFAA-BC78EF9E1C00}" type="slidenum">
              <a:rPr lang="en-US" altLang="ja-JP"/>
              <a:pPr>
                <a:defRPr/>
              </a:pPr>
              <a:t>‹#›</a:t>
            </a:fld>
            <a:endParaRPr lang="en-US" altLang="ja-JP"/>
          </a:p>
        </p:txBody>
      </p:sp>
      <p:sp>
        <p:nvSpPr>
          <p:cNvPr id="3" name="Rectangle 8">
            <a:extLst>
              <a:ext uri="{FF2B5EF4-FFF2-40B4-BE49-F238E27FC236}">
                <a16:creationId xmlns:a16="http://schemas.microsoft.com/office/drawing/2014/main" id="{5516C9FB-0037-2051-3875-CF77071CADD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4899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3F975489-48BA-4E9F-C741-692B97CEEAFF}"/>
              </a:ext>
            </a:extLst>
          </p:cNvPr>
          <p:cNvSpPr>
            <a:spLocks noGrp="1" noChangeArrowheads="1"/>
          </p:cNvSpPr>
          <p:nvPr>
            <p:ph type="sldNum" sz="quarter" idx="10"/>
          </p:nvPr>
        </p:nvSpPr>
        <p:spPr>
          <a:ln/>
        </p:spPr>
        <p:txBody>
          <a:bodyPr/>
          <a:lstStyle>
            <a:lvl1pPr>
              <a:defRPr/>
            </a:lvl1pPr>
          </a:lstStyle>
          <a:p>
            <a:pPr>
              <a:defRPr/>
            </a:pPr>
            <a:fld id="{55DE1D52-9F58-4337-BE61-3F2B0958D71B}" type="slidenum">
              <a:rPr lang="en-US" altLang="ja-JP"/>
              <a:pPr>
                <a:defRPr/>
              </a:pPr>
              <a:t>‹#›</a:t>
            </a:fld>
            <a:endParaRPr lang="en-US" altLang="ja-JP"/>
          </a:p>
        </p:txBody>
      </p:sp>
      <p:sp>
        <p:nvSpPr>
          <p:cNvPr id="6" name="Rectangle 8">
            <a:extLst>
              <a:ext uri="{FF2B5EF4-FFF2-40B4-BE49-F238E27FC236}">
                <a16:creationId xmlns:a16="http://schemas.microsoft.com/office/drawing/2014/main" id="{DE76DDF2-850B-1A67-BDE8-9DBC19989E5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70948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FA969587-DE50-DAE9-31BE-25466598A41B}"/>
              </a:ext>
            </a:extLst>
          </p:cNvPr>
          <p:cNvSpPr>
            <a:spLocks noGrp="1" noChangeArrowheads="1"/>
          </p:cNvSpPr>
          <p:nvPr>
            <p:ph type="sldNum" sz="quarter" idx="10"/>
          </p:nvPr>
        </p:nvSpPr>
        <p:spPr>
          <a:ln/>
        </p:spPr>
        <p:txBody>
          <a:bodyPr/>
          <a:lstStyle>
            <a:lvl1pPr>
              <a:defRPr/>
            </a:lvl1pPr>
          </a:lstStyle>
          <a:p>
            <a:pPr>
              <a:defRPr/>
            </a:pPr>
            <a:fld id="{8CB4F2EA-0DB6-4CAE-B15B-7D4D4CB8F70A}" type="slidenum">
              <a:rPr lang="en-US" altLang="ja-JP"/>
              <a:pPr>
                <a:defRPr/>
              </a:pPr>
              <a:t>‹#›</a:t>
            </a:fld>
            <a:endParaRPr lang="en-US" altLang="ja-JP"/>
          </a:p>
        </p:txBody>
      </p:sp>
      <p:sp>
        <p:nvSpPr>
          <p:cNvPr id="6" name="Rectangle 8">
            <a:extLst>
              <a:ext uri="{FF2B5EF4-FFF2-40B4-BE49-F238E27FC236}">
                <a16:creationId xmlns:a16="http://schemas.microsoft.com/office/drawing/2014/main" id="{978DFD8C-72CE-6DD2-82B8-0040CB58C38A}"/>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19559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8E4FD3-E993-A822-9705-F1F5D5BF40A4}"/>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7AFD783-EBF4-397D-8577-71A731F932F1}"/>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42ECE9F0-B956-4C96-F5F5-3777C929D09C}"/>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B520A7C8-1C58-4C72-9B97-3D85095EE768}" type="slidenum">
              <a:rPr lang="en-US" altLang="ja-JP"/>
              <a:pPr>
                <a:defRPr/>
              </a:pPr>
              <a:t>‹#›</a:t>
            </a:fld>
            <a:endParaRPr lang="en-US" altLang="ja-JP"/>
          </a:p>
        </p:txBody>
      </p:sp>
      <p:sp>
        <p:nvSpPr>
          <p:cNvPr id="1032" name="Rectangle 8">
            <a:extLst>
              <a:ext uri="{FF2B5EF4-FFF2-40B4-BE49-F238E27FC236}">
                <a16:creationId xmlns:a16="http://schemas.microsoft.com/office/drawing/2014/main" id="{47FCA15F-EE75-6E25-3DA1-C31C28CC134A}"/>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44DAD421-B155-F21F-C7A2-78D0243A61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DBC22362-876E-FF5B-8F5B-D5879909F8E6}"/>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D3512E2C-2696-B012-5F9F-DC75BF1EFF72}"/>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AD004D4B-2554-D722-BA8B-B7B7150342F3}"/>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1253" r:id="rId1"/>
    <p:sldLayoutId id="2147491243" r:id="rId2"/>
    <p:sldLayoutId id="2147491244" r:id="rId3"/>
    <p:sldLayoutId id="2147491245" r:id="rId4"/>
    <p:sldLayoutId id="2147491246" r:id="rId5"/>
    <p:sldLayoutId id="2147491247" r:id="rId6"/>
    <p:sldLayoutId id="2147491248" r:id="rId7"/>
    <p:sldLayoutId id="2147491249" r:id="rId8"/>
    <p:sldLayoutId id="2147491250" r:id="rId9"/>
    <p:sldLayoutId id="2147491251" r:id="rId10"/>
    <p:sldLayoutId id="2147491252"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a:extLst>
              <a:ext uri="{FF2B5EF4-FFF2-40B4-BE49-F238E27FC236}">
                <a16:creationId xmlns:a16="http://schemas.microsoft.com/office/drawing/2014/main" id="{415666AC-BC5C-341E-0D10-0D22EC1D1A25}"/>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2025</a:t>
            </a:r>
            <a:r>
              <a:rPr lang="ja-JP" altLang="en-US">
                <a:ea typeface="Osaka"/>
              </a:rPr>
              <a:t>年６月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3" name="Rectangle 12">
            <a:extLst>
              <a:ext uri="{FF2B5EF4-FFF2-40B4-BE49-F238E27FC236}">
                <a16:creationId xmlns:a16="http://schemas.microsoft.com/office/drawing/2014/main" id="{F8A79750-2DDE-8442-817B-BD3524D4B537}"/>
              </a:ext>
            </a:extLst>
          </p:cNvPr>
          <p:cNvSpPr txBox="1">
            <a:spLocks noChangeArrowheads="1"/>
          </p:cNvSpPr>
          <p:nvPr/>
        </p:nvSpPr>
        <p:spPr bwMode="auto">
          <a:xfrm>
            <a:off x="0" y="620713"/>
            <a:ext cx="480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en-US" altLang="ja-JP" sz="3600" b="1">
                <a:ea typeface="Osaka"/>
              </a:rPr>
              <a:t>【</a:t>
            </a:r>
            <a:r>
              <a:rPr lang="ja-JP" altLang="en-US" sz="3600" b="1">
                <a:ea typeface="Osaka"/>
              </a:rPr>
              <a:t>機能別マニュアル</a:t>
            </a:r>
            <a:r>
              <a:rPr lang="en-US" altLang="ja-JP" sz="3600" b="1">
                <a:ea typeface="Osaka"/>
              </a:rPr>
              <a:t>】</a:t>
            </a:r>
            <a:endParaRPr lang="ja-JP" altLang="en-US" sz="3200" b="1">
              <a:ea typeface="Osaka"/>
            </a:endParaRPr>
          </a:p>
        </p:txBody>
      </p:sp>
      <p:sp>
        <p:nvSpPr>
          <p:cNvPr id="5125" name="Rectangle 12">
            <a:extLst>
              <a:ext uri="{FF2B5EF4-FFF2-40B4-BE49-F238E27FC236}">
                <a16:creationId xmlns:a16="http://schemas.microsoft.com/office/drawing/2014/main" id="{5A8F557F-6EDC-0816-2148-B712A8BB488B}"/>
              </a:ext>
            </a:extLst>
          </p:cNvPr>
          <p:cNvSpPr txBox="1">
            <a:spLocks noChangeArrowheads="1"/>
          </p:cNvSpPr>
          <p:nvPr/>
        </p:nvSpPr>
        <p:spPr bwMode="auto">
          <a:xfrm>
            <a:off x="0" y="2349500"/>
            <a:ext cx="990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r>
              <a:rPr lang="ja-JP" altLang="en-US" sz="3600" b="1">
                <a:ea typeface="Osaka"/>
              </a:rPr>
              <a:t>貿易関係証明発給システム</a:t>
            </a:r>
            <a:br>
              <a:rPr lang="en-US" altLang="ja-JP" sz="3600" b="1">
                <a:ea typeface="Osaka"/>
              </a:rPr>
            </a:br>
            <a:r>
              <a:rPr lang="ja-JP" altLang="en-US" sz="3600" b="1">
                <a:ea typeface="Osaka"/>
              </a:rPr>
              <a:t>サイン証明マニュアル</a:t>
            </a:r>
            <a:br>
              <a:rPr lang="en-US" altLang="ja-JP" sz="3600" b="1">
                <a:ea typeface="Osaka"/>
              </a:rPr>
            </a:br>
            <a:r>
              <a:rPr lang="en-US" altLang="ja-JP" sz="3600" b="1">
                <a:ea typeface="Osaka"/>
              </a:rPr>
              <a:t>【</a:t>
            </a:r>
            <a:r>
              <a:rPr lang="ja-JP" altLang="en-US" sz="3600" b="1">
                <a:ea typeface="Osaka"/>
              </a:rPr>
              <a:t>申請者・代行業者用</a:t>
            </a:r>
            <a:r>
              <a:rPr lang="en-US" altLang="ja-JP" sz="3600" b="1">
                <a:ea typeface="Osaka"/>
              </a:rPr>
              <a:t>】</a:t>
            </a:r>
            <a:endParaRPr lang="ja-JP" altLang="en-US" sz="3200" b="1">
              <a:ea typeface="Osaka"/>
            </a:endParaRPr>
          </a:p>
        </p:txBody>
      </p:sp>
      <p:sp>
        <p:nvSpPr>
          <p:cNvPr id="2" name="Rectangle 12">
            <a:extLst>
              <a:ext uri="{FF2B5EF4-FFF2-40B4-BE49-F238E27FC236}">
                <a16:creationId xmlns:a16="http://schemas.microsoft.com/office/drawing/2014/main" id="{AE8F018A-D946-B835-D3C1-3723BE6F2D20}"/>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Ver3.1.0</a:t>
            </a:r>
            <a:r>
              <a:rPr lang="ja-JP" altLang="en-US" sz="1200" dirty="0">
                <a:ea typeface="Osaka"/>
              </a:rPr>
              <a:t>対応版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4545A04-689D-AD87-52BB-E23983F9D346}"/>
              </a:ext>
            </a:extLst>
          </p:cNvPr>
          <p:cNvPicPr>
            <a:picLocks noChangeAspect="1"/>
          </p:cNvPicPr>
          <p:nvPr/>
        </p:nvPicPr>
        <p:blipFill>
          <a:blip r:embed="rId3"/>
          <a:stretch>
            <a:fillRect/>
          </a:stretch>
        </p:blipFill>
        <p:spPr>
          <a:xfrm>
            <a:off x="226924" y="1811042"/>
            <a:ext cx="6299073" cy="4570286"/>
          </a:xfrm>
          <a:prstGeom prst="rect">
            <a:avLst/>
          </a:prstGeom>
        </p:spPr>
      </p:pic>
      <p:sp>
        <p:nvSpPr>
          <p:cNvPr id="23555" name="スライド番号プレースホルダー 3">
            <a:extLst>
              <a:ext uri="{FF2B5EF4-FFF2-40B4-BE49-F238E27FC236}">
                <a16:creationId xmlns:a16="http://schemas.microsoft.com/office/drawing/2014/main" id="{024F7C65-F431-0353-CF9F-CFA3A6A505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36F9E29-167F-4D66-829F-9B930021B73C}" type="slidenum">
              <a:rPr lang="en-US" altLang="ja-JP" sz="1000" smtClean="0">
                <a:ea typeface="Osaka"/>
              </a:rPr>
              <a:pPr>
                <a:spcBef>
                  <a:spcPct val="0"/>
                </a:spcBef>
                <a:buClrTx/>
                <a:buFontTx/>
                <a:buNone/>
              </a:pPr>
              <a:t>9</a:t>
            </a:fld>
            <a:endParaRPr lang="en-US" altLang="ja-JP" sz="1000">
              <a:ea typeface="Osaka"/>
            </a:endParaRPr>
          </a:p>
        </p:txBody>
      </p:sp>
      <p:sp>
        <p:nvSpPr>
          <p:cNvPr id="23556" name="テキスト ボックス 11">
            <a:extLst>
              <a:ext uri="{FF2B5EF4-FFF2-40B4-BE49-F238E27FC236}">
                <a16:creationId xmlns:a16="http://schemas.microsoft.com/office/drawing/2014/main" id="{7253BA7B-402B-3F00-3B89-EE2814DCBFE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endParaRPr lang="ja-JP" altLang="en-US" u="sng">
              <a:solidFill>
                <a:srgbClr val="FF0000"/>
              </a:solidFill>
              <a:latin typeface="Times" panose="02020603050405020304" pitchFamily="18" charset="0"/>
              <a:ea typeface="Osaka"/>
            </a:endParaRPr>
          </a:p>
        </p:txBody>
      </p:sp>
      <p:sp>
        <p:nvSpPr>
          <p:cNvPr id="23557" name="Rectangle 2">
            <a:extLst>
              <a:ext uri="{FF2B5EF4-FFF2-40B4-BE49-F238E27FC236}">
                <a16:creationId xmlns:a16="http://schemas.microsoft.com/office/drawing/2014/main" id="{7FB5B146-6A70-13D3-578D-7ED891ECBC99}"/>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3558" name="正方形/長方形 11">
            <a:extLst>
              <a:ext uri="{FF2B5EF4-FFF2-40B4-BE49-F238E27FC236}">
                <a16:creationId xmlns:a16="http://schemas.microsoft.com/office/drawing/2014/main" id="{2FD4B37D-3EDE-A1E9-FF69-672D0EA0736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3559" name="正方形/長方形 11">
            <a:extLst>
              <a:ext uri="{FF2B5EF4-FFF2-40B4-BE49-F238E27FC236}">
                <a16:creationId xmlns:a16="http://schemas.microsoft.com/office/drawing/2014/main" id="{449BEEA7-1792-0FB7-54BB-AB81F65006A8}"/>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4" name="正方形/長方形 11">
            <a:extLst>
              <a:ext uri="{FF2B5EF4-FFF2-40B4-BE49-F238E27FC236}">
                <a16:creationId xmlns:a16="http://schemas.microsoft.com/office/drawing/2014/main" id="{A6BBE23D-02A4-1258-E7A9-48195C249A43}"/>
              </a:ext>
            </a:extLst>
          </p:cNvPr>
          <p:cNvSpPr>
            <a:spLocks noChangeArrowheads="1"/>
          </p:cNvSpPr>
          <p:nvPr/>
        </p:nvSpPr>
        <p:spPr bwMode="auto">
          <a:xfrm>
            <a:off x="6489700" y="2332037"/>
            <a:ext cx="3384550" cy="3754874"/>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証明書記載日付</a:t>
            </a:r>
            <a:r>
              <a:rPr lang="en-US" altLang="ja-JP" sz="1400" dirty="0">
                <a:latin typeface="Times" panose="02020603050405020304" pitchFamily="18" charset="0"/>
                <a:ea typeface="Osaka"/>
              </a:rPr>
              <a:t>】</a:t>
            </a:r>
          </a:p>
          <a:p>
            <a:pPr>
              <a:spcBef>
                <a:spcPct val="0"/>
              </a:spcBef>
              <a:buClrTx/>
              <a:buNone/>
              <a:defRPr/>
            </a:pPr>
            <a:r>
              <a:rPr lang="ja-JP" altLang="en-US" sz="1400" dirty="0">
                <a:latin typeface="Times" panose="02020603050405020304" pitchFamily="18" charset="0"/>
                <a:ea typeface="Osaka"/>
              </a:rPr>
              <a:t>・証明書に記載される作成日を入力します。</a:t>
            </a:r>
            <a:endParaRPr lang="en-US" altLang="ja-JP" sz="1400" dirty="0">
              <a:latin typeface="Times" panose="02020603050405020304" pitchFamily="18" charset="0"/>
              <a:ea typeface="Osaka"/>
            </a:endParaRPr>
          </a:p>
          <a:p>
            <a:pPr>
              <a:spcBef>
                <a:spcPct val="0"/>
              </a:spcBef>
              <a:buClrTx/>
              <a:buFont typeface="Osaka"/>
              <a:buNone/>
              <a:defRPr/>
            </a:pPr>
            <a:r>
              <a:rPr lang="en-US" altLang="ja-JP" sz="1400" dirty="0">
                <a:solidFill>
                  <a:srgbClr val="FF0000"/>
                </a:solidFill>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未来日は入力不可です。</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r>
              <a:rPr lang="en-US" altLang="ja-JP" sz="1400" dirty="0">
                <a:solidFill>
                  <a:srgbClr val="FF0000"/>
                </a:solidFill>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「その他サイン証明」は申請日が</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r>
              <a:rPr lang="ja-JP" altLang="en-US" sz="1400" dirty="0">
                <a:solidFill>
                  <a:srgbClr val="FF0000"/>
                </a:solidFill>
                <a:latin typeface="Times" panose="02020603050405020304" pitchFamily="18" charset="0"/>
                <a:ea typeface="Osaka"/>
              </a:rPr>
              <a:t>　作成日となるため入力不要です。</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endParaRPr lang="en-US" altLang="ja-JP" sz="1400" dirty="0">
              <a:solidFill>
                <a:srgbClr val="FF0000"/>
              </a:solidFill>
              <a:latin typeface="Times" panose="02020603050405020304" pitchFamily="18" charset="0"/>
              <a:ea typeface="Osaka"/>
            </a:endParaRPr>
          </a:p>
          <a:p>
            <a:pPr>
              <a:spcBef>
                <a:spcPct val="0"/>
              </a:spcBef>
              <a:buClrTx/>
              <a:buFontTx/>
              <a:buNone/>
              <a:defRPr/>
            </a:pPr>
            <a:r>
              <a:rPr lang="en-US" altLang="ja-JP" sz="1400" dirty="0">
                <a:highlight>
                  <a:srgbClr val="FFFF00"/>
                </a:highlight>
                <a:latin typeface="Times" panose="02020603050405020304" pitchFamily="18" charset="0"/>
                <a:ea typeface="Osaka"/>
              </a:rPr>
              <a:t>【</a:t>
            </a:r>
            <a:r>
              <a:rPr lang="ja-JP" altLang="en-US" sz="1400" dirty="0">
                <a:highlight>
                  <a:srgbClr val="FFFF00"/>
                </a:highlight>
                <a:latin typeface="Times" panose="02020603050405020304" pitchFamily="18" charset="0"/>
                <a:ea typeface="Osaka"/>
              </a:rPr>
              <a:t>輸出者　英文住所</a:t>
            </a:r>
            <a:r>
              <a:rPr lang="en-US" altLang="ja-JP" sz="1400" dirty="0">
                <a:highlight>
                  <a:srgbClr val="FFFF00"/>
                </a:highlight>
                <a:latin typeface="Times" panose="02020603050405020304" pitchFamily="18" charset="0"/>
                <a:ea typeface="Osaka"/>
              </a:rPr>
              <a:t>】 </a:t>
            </a:r>
          </a:p>
          <a:p>
            <a:pPr>
              <a:spcBef>
                <a:spcPct val="0"/>
              </a:spcBef>
              <a:buClrTx/>
              <a:buFontTx/>
              <a:buNone/>
              <a:defRPr/>
            </a:pPr>
            <a:r>
              <a:rPr lang="ja-JP" altLang="en-US" sz="1400" dirty="0">
                <a:highlight>
                  <a:srgbClr val="FFFF00"/>
                </a:highlight>
                <a:latin typeface="Times" panose="02020603050405020304" pitchFamily="18" charset="0"/>
                <a:ea typeface="Osaka"/>
              </a:rPr>
              <a:t>・改行可、最大</a:t>
            </a:r>
            <a:r>
              <a:rPr lang="en-US" altLang="ja-JP" sz="1400" dirty="0">
                <a:highlight>
                  <a:srgbClr val="FFFF00"/>
                </a:highlight>
                <a:latin typeface="Times" panose="02020603050405020304" pitchFamily="18" charset="0"/>
                <a:ea typeface="Osaka"/>
              </a:rPr>
              <a:t>3</a:t>
            </a:r>
            <a:r>
              <a:rPr lang="ja-JP" altLang="en-US" sz="1400" dirty="0">
                <a:highlight>
                  <a:srgbClr val="FFFF00"/>
                </a:highlight>
                <a:latin typeface="Times" panose="02020603050405020304" pitchFamily="18" charset="0"/>
                <a:ea typeface="Osaka"/>
              </a:rPr>
              <a:t>行、各行</a:t>
            </a:r>
            <a:r>
              <a:rPr lang="en-US" altLang="ja-JP" sz="1400" dirty="0">
                <a:highlight>
                  <a:srgbClr val="FFFF00"/>
                </a:highlight>
                <a:latin typeface="Times" panose="02020603050405020304" pitchFamily="18" charset="0"/>
                <a:ea typeface="Osaka"/>
              </a:rPr>
              <a:t>68</a:t>
            </a:r>
            <a:r>
              <a:rPr lang="ja-JP" altLang="en-US" sz="1400" dirty="0">
                <a:highlight>
                  <a:srgbClr val="FFFF00"/>
                </a:highlight>
                <a:latin typeface="Times" panose="02020603050405020304" pitchFamily="18" charset="0"/>
                <a:ea typeface="Osaka"/>
              </a:rPr>
              <a:t>文字以内で</a:t>
            </a:r>
            <a:endParaRPr lang="en-US" altLang="ja-JP" sz="1400" dirty="0">
              <a:highlight>
                <a:srgbClr val="FFFF00"/>
              </a:highlight>
              <a:latin typeface="Times" panose="02020603050405020304" pitchFamily="18" charset="0"/>
              <a:ea typeface="Osaka"/>
            </a:endParaRPr>
          </a:p>
          <a:p>
            <a:pPr>
              <a:spcBef>
                <a:spcPct val="0"/>
              </a:spcBef>
              <a:buClrTx/>
              <a:buFontTx/>
              <a:buNone/>
              <a:defRPr/>
            </a:pPr>
            <a:r>
              <a:rPr lang="ja-JP" altLang="en-US" sz="1400" dirty="0">
                <a:highlight>
                  <a:srgbClr val="FFFF00"/>
                </a:highlight>
                <a:latin typeface="Times" panose="02020603050405020304" pitchFamily="18" charset="0"/>
                <a:ea typeface="Osaka"/>
              </a:rPr>
              <a:t>　入力してください。</a:t>
            </a:r>
            <a:endParaRPr lang="en-US" altLang="ja-JP" sz="1400" dirty="0">
              <a:highlight>
                <a:srgbClr val="FFFF00"/>
              </a:highlight>
              <a:latin typeface="Times" panose="02020603050405020304" pitchFamily="18" charset="0"/>
              <a:ea typeface="Osaka"/>
            </a:endParaRPr>
          </a:p>
          <a:p>
            <a:pPr>
              <a:spcBef>
                <a:spcPct val="0"/>
              </a:spcBef>
              <a:buClrTx/>
              <a:buFontTx/>
              <a:buNone/>
              <a:defRPr/>
            </a:pPr>
            <a:endParaRPr lang="en-US" altLang="ja-JP" sz="1400" dirty="0">
              <a:highlight>
                <a:srgbClr val="FFFF00"/>
              </a:highlight>
              <a:latin typeface="Times" panose="02020603050405020304" pitchFamily="18" charset="0"/>
              <a:ea typeface="Osaka"/>
            </a:endParaRPr>
          </a:p>
          <a:p>
            <a:pPr>
              <a:spcBef>
                <a:spcPct val="0"/>
              </a:spcBef>
              <a:buClrTx/>
              <a:buFontTx/>
              <a:buNone/>
              <a:defRPr/>
            </a:pPr>
            <a:r>
              <a:rPr lang="en-US" altLang="ja-JP" sz="1400" dirty="0">
                <a:highlight>
                  <a:srgbClr val="FFFF00"/>
                </a:highlight>
                <a:latin typeface="Times" panose="02020603050405020304" pitchFamily="18" charset="0"/>
                <a:ea typeface="Osaka"/>
              </a:rPr>
              <a:t>【</a:t>
            </a:r>
            <a:r>
              <a:rPr lang="ja-JP" altLang="en-US" sz="1400" dirty="0">
                <a:highlight>
                  <a:srgbClr val="FFFF00"/>
                </a:highlight>
                <a:latin typeface="Times" panose="02020603050405020304" pitchFamily="18" charset="0"/>
                <a:ea typeface="Osaka"/>
              </a:rPr>
              <a:t>宛先</a:t>
            </a:r>
            <a:r>
              <a:rPr lang="en-US" altLang="ja-JP" sz="1400" dirty="0">
                <a:highlight>
                  <a:srgbClr val="FFFF00"/>
                </a:highlight>
                <a:latin typeface="Times" panose="02020603050405020304" pitchFamily="18" charset="0"/>
                <a:ea typeface="Osaka"/>
              </a:rPr>
              <a:t>】</a:t>
            </a:r>
          </a:p>
          <a:p>
            <a:pPr>
              <a:spcBef>
                <a:spcPct val="0"/>
              </a:spcBef>
              <a:buClrTx/>
              <a:buFontTx/>
              <a:buNone/>
              <a:defRPr/>
            </a:pPr>
            <a:r>
              <a:rPr lang="ja-JP" altLang="en-US" sz="1400" dirty="0">
                <a:highlight>
                  <a:srgbClr val="FFFF00"/>
                </a:highlight>
                <a:latin typeface="Times" panose="02020603050405020304" pitchFamily="18" charset="0"/>
                <a:ea typeface="Osaka"/>
              </a:rPr>
              <a:t>・（「宛先を入力する」場合）</a:t>
            </a:r>
            <a:endParaRPr lang="en-US" altLang="ja-JP" sz="1400" dirty="0">
              <a:highlight>
                <a:srgbClr val="FFFF00"/>
              </a:highlight>
              <a:latin typeface="Times" panose="02020603050405020304" pitchFamily="18" charset="0"/>
              <a:ea typeface="Osaka"/>
            </a:endParaRPr>
          </a:p>
          <a:p>
            <a:pPr>
              <a:spcBef>
                <a:spcPct val="0"/>
              </a:spcBef>
              <a:buClrTx/>
              <a:buFontTx/>
              <a:buNone/>
              <a:defRPr/>
            </a:pPr>
            <a:r>
              <a:rPr lang="ja-JP" altLang="en-US" sz="1400" dirty="0">
                <a:highlight>
                  <a:srgbClr val="FFFF00"/>
                </a:highlight>
                <a:latin typeface="Times" panose="02020603050405020304" pitchFamily="18" charset="0"/>
                <a:ea typeface="Osaka"/>
              </a:rPr>
              <a:t>　英文住所は改行可、最大</a:t>
            </a:r>
            <a:r>
              <a:rPr lang="en-US" altLang="ja-JP" sz="1400" dirty="0">
                <a:highlight>
                  <a:srgbClr val="FFFF00"/>
                </a:highlight>
                <a:latin typeface="Times" panose="02020603050405020304" pitchFamily="18" charset="0"/>
                <a:ea typeface="Osaka"/>
              </a:rPr>
              <a:t>3</a:t>
            </a:r>
            <a:r>
              <a:rPr lang="ja-JP" altLang="en-US" sz="1400" dirty="0">
                <a:highlight>
                  <a:srgbClr val="FFFF00"/>
                </a:highlight>
                <a:latin typeface="Times" panose="02020603050405020304" pitchFamily="18" charset="0"/>
                <a:ea typeface="Osaka"/>
              </a:rPr>
              <a:t>行、各行</a:t>
            </a:r>
            <a:r>
              <a:rPr lang="en-US" altLang="ja-JP" sz="1400" dirty="0">
                <a:highlight>
                  <a:srgbClr val="FFFF00"/>
                </a:highlight>
                <a:latin typeface="Times" panose="02020603050405020304" pitchFamily="18" charset="0"/>
                <a:ea typeface="Osaka"/>
              </a:rPr>
              <a:t>68</a:t>
            </a:r>
          </a:p>
          <a:p>
            <a:pPr>
              <a:spcBef>
                <a:spcPct val="0"/>
              </a:spcBef>
              <a:buClrTx/>
              <a:buFontTx/>
              <a:buNone/>
              <a:defRPr/>
            </a:pPr>
            <a:r>
              <a:rPr lang="ja-JP" altLang="en-US" sz="1400" dirty="0">
                <a:highlight>
                  <a:srgbClr val="FFFF00"/>
                </a:highlight>
                <a:latin typeface="Times" panose="02020603050405020304" pitchFamily="18" charset="0"/>
                <a:ea typeface="Osaka"/>
              </a:rPr>
              <a:t>　文字以内で入力してください。</a:t>
            </a:r>
            <a:endParaRPr lang="en-US" altLang="ja-JP" sz="1400" dirty="0">
              <a:highlight>
                <a:srgbClr val="FFFF00"/>
              </a:highlight>
              <a:latin typeface="Times" panose="02020603050405020304" pitchFamily="18" charset="0"/>
              <a:ea typeface="Osaka"/>
            </a:endParaRPr>
          </a:p>
          <a:p>
            <a:pPr>
              <a:spcBef>
                <a:spcPct val="0"/>
              </a:spcBef>
              <a:buClrTx/>
              <a:buFontTx/>
              <a:buNone/>
              <a:defRPr/>
            </a:pPr>
            <a:endParaRPr lang="en-US" altLang="ja-JP" sz="1400" dirty="0">
              <a:highlight>
                <a:srgbClr val="FFFF00"/>
              </a:highlight>
              <a:latin typeface="Times" panose="02020603050405020304" pitchFamily="18" charset="0"/>
              <a:ea typeface="Osaka"/>
            </a:endParaRPr>
          </a:p>
          <a:p>
            <a:pPr>
              <a:spcBef>
                <a:spcPct val="0"/>
              </a:spcBef>
              <a:buClrTx/>
              <a:buFont typeface="Osaka"/>
              <a:buNone/>
              <a:defRPr/>
            </a:pPr>
            <a:endParaRPr lang="en-US" altLang="ja-JP" sz="1400" dirty="0">
              <a:latin typeface="Times" panose="02020603050405020304" pitchFamily="18" charset="0"/>
              <a:ea typeface="Osaka"/>
            </a:endParaRPr>
          </a:p>
        </p:txBody>
      </p:sp>
      <p:sp>
        <p:nvSpPr>
          <p:cNvPr id="2" name="四角形: 角を丸くする 1">
            <a:extLst>
              <a:ext uri="{FF2B5EF4-FFF2-40B4-BE49-F238E27FC236}">
                <a16:creationId xmlns:a16="http://schemas.microsoft.com/office/drawing/2014/main" id="{8CEB569B-CBF2-C2DC-422C-0C9AE4FB8100}"/>
              </a:ext>
            </a:extLst>
          </p:cNvPr>
          <p:cNvSpPr/>
          <p:nvPr/>
        </p:nvSpPr>
        <p:spPr>
          <a:xfrm>
            <a:off x="333375" y="2420904"/>
            <a:ext cx="4259585" cy="14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7EF963A-34B1-FCA2-E6E8-382060E71A7D}"/>
              </a:ext>
            </a:extLst>
          </p:cNvPr>
          <p:cNvPicPr>
            <a:picLocks noChangeAspect="1"/>
          </p:cNvPicPr>
          <p:nvPr/>
        </p:nvPicPr>
        <p:blipFill>
          <a:blip r:embed="rId3"/>
          <a:stretch>
            <a:fillRect/>
          </a:stretch>
        </p:blipFill>
        <p:spPr>
          <a:xfrm>
            <a:off x="200472" y="1844824"/>
            <a:ext cx="6123051" cy="4526280"/>
          </a:xfrm>
          <a:prstGeom prst="rect">
            <a:avLst/>
          </a:prstGeom>
        </p:spPr>
      </p:pic>
      <p:sp>
        <p:nvSpPr>
          <p:cNvPr id="25603" name="スライド番号プレースホルダー 3">
            <a:extLst>
              <a:ext uri="{FF2B5EF4-FFF2-40B4-BE49-F238E27FC236}">
                <a16:creationId xmlns:a16="http://schemas.microsoft.com/office/drawing/2014/main" id="{A8478743-70F0-3907-5944-F5FEE729A6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C1E7665-28A6-405C-A51C-79EA2A3DABBC}" type="slidenum">
              <a:rPr lang="en-US" altLang="ja-JP" sz="1000" smtClean="0">
                <a:ea typeface="Osaka"/>
              </a:rPr>
              <a:pPr>
                <a:spcBef>
                  <a:spcPct val="0"/>
                </a:spcBef>
                <a:buClrTx/>
                <a:buFontTx/>
                <a:buNone/>
              </a:pPr>
              <a:t>10</a:t>
            </a:fld>
            <a:endParaRPr lang="en-US" altLang="ja-JP" sz="1000">
              <a:ea typeface="Osaka"/>
            </a:endParaRPr>
          </a:p>
        </p:txBody>
      </p:sp>
      <p:sp>
        <p:nvSpPr>
          <p:cNvPr id="25604" name="テキスト ボックス 11">
            <a:extLst>
              <a:ext uri="{FF2B5EF4-FFF2-40B4-BE49-F238E27FC236}">
                <a16:creationId xmlns:a16="http://schemas.microsoft.com/office/drawing/2014/main" id="{49EA298D-25E9-F21C-EFAA-65395FECB5B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endParaRPr lang="ja-JP" altLang="en-US" u="sng">
              <a:solidFill>
                <a:srgbClr val="FF0000"/>
              </a:solidFill>
              <a:latin typeface="Times" panose="02020603050405020304" pitchFamily="18" charset="0"/>
              <a:ea typeface="Osaka"/>
            </a:endParaRPr>
          </a:p>
        </p:txBody>
      </p:sp>
      <p:sp>
        <p:nvSpPr>
          <p:cNvPr id="25605" name="Rectangle 2">
            <a:extLst>
              <a:ext uri="{FF2B5EF4-FFF2-40B4-BE49-F238E27FC236}">
                <a16:creationId xmlns:a16="http://schemas.microsoft.com/office/drawing/2014/main" id="{1464D85B-BCAD-79EB-E86C-225FE867721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5606" name="正方形/長方形 11">
            <a:extLst>
              <a:ext uri="{FF2B5EF4-FFF2-40B4-BE49-F238E27FC236}">
                <a16:creationId xmlns:a16="http://schemas.microsoft.com/office/drawing/2014/main" id="{B3661571-42BB-D3AB-5DCD-090BC73AA23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5607" name="正方形/長方形 11">
            <a:extLst>
              <a:ext uri="{FF2B5EF4-FFF2-40B4-BE49-F238E27FC236}">
                <a16:creationId xmlns:a16="http://schemas.microsoft.com/office/drawing/2014/main" id="{090585C3-3280-A5BA-9298-28B2D6A1D3A1}"/>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5608" name="正方形/長方形 11">
            <a:extLst>
              <a:ext uri="{FF2B5EF4-FFF2-40B4-BE49-F238E27FC236}">
                <a16:creationId xmlns:a16="http://schemas.microsoft.com/office/drawing/2014/main" id="{5421816A-0734-BD9B-1812-2D94ACDB3740}"/>
              </a:ext>
            </a:extLst>
          </p:cNvPr>
          <p:cNvSpPr>
            <a:spLocks noChangeArrowheads="1"/>
          </p:cNvSpPr>
          <p:nvPr/>
        </p:nvSpPr>
        <p:spPr bwMode="auto">
          <a:xfrm>
            <a:off x="6323012" y="1631697"/>
            <a:ext cx="34162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Osaka"/>
                <a:ea typeface="Osaka"/>
              </a:rPr>
              <a:t>【</a:t>
            </a:r>
            <a:r>
              <a:rPr lang="ja-JP" altLang="en-US" sz="1200" dirty="0">
                <a:latin typeface="Osaka"/>
                <a:ea typeface="Osaka"/>
              </a:rPr>
              <a:t>商品名</a:t>
            </a:r>
            <a:r>
              <a:rPr lang="en-US" altLang="ja-JP" sz="1200" dirty="0">
                <a:latin typeface="Osaka"/>
                <a:ea typeface="Osaka"/>
              </a:rPr>
              <a:t>】</a:t>
            </a:r>
          </a:p>
          <a:p>
            <a:pPr marL="285750" indent="-285750">
              <a:spcBef>
                <a:spcPct val="0"/>
              </a:spcBef>
              <a:buClrTx/>
              <a:buFont typeface="Arial" panose="020B0604020202020204" pitchFamily="34" charset="0"/>
              <a:buChar char="•"/>
              <a:defRPr/>
            </a:pPr>
            <a:r>
              <a:rPr lang="ja-JP" altLang="en-US" sz="1200" dirty="0">
                <a:latin typeface="Osaka"/>
                <a:ea typeface="Osaka"/>
              </a:rPr>
              <a:t>商品が複数ある場合、本欄に全て入力します。改行を使うことができます。</a:t>
            </a:r>
            <a:endParaRPr lang="en-US" altLang="ja-JP" sz="1200" dirty="0">
              <a:latin typeface="Osaka"/>
              <a:ea typeface="Osaka"/>
            </a:endParaRPr>
          </a:p>
          <a:p>
            <a:pPr marL="285750" indent="-285750">
              <a:spcBef>
                <a:spcPct val="0"/>
              </a:spcBef>
              <a:buClrTx/>
              <a:buFont typeface="Arial" panose="020B0604020202020204" pitchFamily="34" charset="0"/>
              <a:buChar char="•"/>
              <a:defRPr/>
            </a:pPr>
            <a:r>
              <a:rPr lang="ja-JP" altLang="en-US" sz="1200" dirty="0">
                <a:latin typeface="Osaka"/>
                <a:ea typeface="Osaka"/>
              </a:rPr>
              <a:t>商品数（文字数）が多い場合、２ページ目以降に延長して記載します。</a:t>
            </a:r>
            <a:endParaRPr lang="en-US" altLang="ja-JP" sz="1200" dirty="0">
              <a:latin typeface="Osaka"/>
              <a:ea typeface="Osaka"/>
            </a:endParaRPr>
          </a:p>
          <a:p>
            <a:pPr>
              <a:spcBef>
                <a:spcPct val="0"/>
              </a:spcBef>
              <a:buClrTx/>
              <a:buNone/>
              <a:defRPr/>
            </a:pPr>
            <a:endParaRPr lang="en-US" altLang="ja-JP" sz="1200" dirty="0">
              <a:latin typeface="Osaka"/>
              <a:ea typeface="Osaka"/>
            </a:endParaRPr>
          </a:p>
          <a:p>
            <a:pPr>
              <a:spcBef>
                <a:spcPct val="0"/>
              </a:spcBef>
              <a:buClrTx/>
              <a:buFontTx/>
              <a:buNone/>
              <a:defRPr/>
            </a:pPr>
            <a:r>
              <a:rPr lang="en-US" altLang="ja-JP" sz="1200" dirty="0">
                <a:latin typeface="Osaka"/>
                <a:ea typeface="Osaka"/>
              </a:rPr>
              <a:t>【</a:t>
            </a:r>
            <a:r>
              <a:rPr lang="ja-JP" altLang="en-US" sz="1200" dirty="0">
                <a:latin typeface="Osaka"/>
                <a:ea typeface="Osaka"/>
              </a:rPr>
              <a:t>証明書タイトル</a:t>
            </a:r>
            <a:r>
              <a:rPr lang="en-US" altLang="ja-JP" sz="1200" dirty="0">
                <a:latin typeface="Osaka"/>
                <a:ea typeface="Osaka"/>
              </a:rPr>
              <a:t>】</a:t>
            </a:r>
          </a:p>
          <a:p>
            <a:pPr marL="285750" indent="-285750">
              <a:spcBef>
                <a:spcPct val="0"/>
              </a:spcBef>
              <a:buClrTx/>
              <a:buFont typeface="Arial" panose="020B0604020202020204" pitchFamily="34" charset="0"/>
              <a:buChar char="•"/>
              <a:defRPr/>
            </a:pPr>
            <a:r>
              <a:rPr lang="ja-JP" altLang="en-US" sz="1200" dirty="0">
                <a:highlight>
                  <a:srgbClr val="FFFF00"/>
                </a:highlight>
                <a:latin typeface="Osaka"/>
                <a:ea typeface="Osaka"/>
              </a:rPr>
              <a:t>変更することができます（登録先商工会議所の設定により変更不可の場合あり）</a:t>
            </a:r>
            <a:r>
              <a:rPr lang="ja-JP" altLang="en-US" sz="1200" dirty="0">
                <a:latin typeface="Osaka"/>
                <a:ea typeface="Osaka"/>
              </a:rPr>
              <a:t> 。</a:t>
            </a:r>
            <a:endParaRPr lang="en-US" altLang="ja-JP" sz="1200" dirty="0">
              <a:latin typeface="Osaka"/>
              <a:ea typeface="Osaka"/>
            </a:endParaRPr>
          </a:p>
          <a:p>
            <a:pPr>
              <a:spcBef>
                <a:spcPct val="0"/>
              </a:spcBef>
              <a:buClrTx/>
              <a:buFontTx/>
              <a:buNone/>
              <a:defRPr/>
            </a:pPr>
            <a:endParaRPr lang="en-US" altLang="ja-JP" sz="1200" dirty="0">
              <a:latin typeface="Osaka"/>
              <a:ea typeface="Osaka"/>
            </a:endParaRPr>
          </a:p>
          <a:p>
            <a:pPr>
              <a:spcBef>
                <a:spcPct val="0"/>
              </a:spcBef>
              <a:buClrTx/>
              <a:buFontTx/>
              <a:buNone/>
              <a:defRPr/>
            </a:pPr>
            <a:r>
              <a:rPr lang="en-US" altLang="ja-JP" sz="1200" dirty="0">
                <a:latin typeface="Osaka"/>
                <a:ea typeface="Osaka"/>
              </a:rPr>
              <a:t>【</a:t>
            </a:r>
            <a:r>
              <a:rPr lang="ja-JP" altLang="en-US" sz="1200" dirty="0">
                <a:latin typeface="Osaka"/>
                <a:ea typeface="Osaka"/>
              </a:rPr>
              <a:t>サイン証明本文</a:t>
            </a:r>
            <a:r>
              <a:rPr lang="en-US" altLang="ja-JP" sz="1200" dirty="0">
                <a:latin typeface="Osaka"/>
                <a:ea typeface="Osaka"/>
              </a:rPr>
              <a:t>】</a:t>
            </a:r>
          </a:p>
          <a:p>
            <a:pPr marL="285750" indent="-285750">
              <a:spcBef>
                <a:spcPct val="0"/>
              </a:spcBef>
              <a:buClrTx/>
              <a:buFont typeface="Arial" panose="020B0604020202020204" pitchFamily="34" charset="0"/>
              <a:buChar char="•"/>
              <a:defRPr/>
            </a:pPr>
            <a:r>
              <a:rPr lang="ja-JP" altLang="en-US" sz="1200" dirty="0">
                <a:latin typeface="Osaka"/>
                <a:ea typeface="Osaka"/>
              </a:rPr>
              <a:t>文面変更・改行が可能です。３行以内かつ半角</a:t>
            </a:r>
            <a:r>
              <a:rPr lang="en-US" altLang="ja-JP" sz="1200" dirty="0">
                <a:latin typeface="Osaka"/>
                <a:ea typeface="Osaka"/>
              </a:rPr>
              <a:t>250</a:t>
            </a:r>
            <a:r>
              <a:rPr lang="ja-JP" altLang="en-US" sz="1200" dirty="0">
                <a:latin typeface="Osaka"/>
                <a:ea typeface="Osaka"/>
              </a:rPr>
              <a:t>字以内で入力してください</a:t>
            </a:r>
            <a:endParaRPr lang="en-US" altLang="ja-JP" sz="1200" dirty="0">
              <a:latin typeface="Osaka"/>
              <a:ea typeface="Osaka"/>
            </a:endParaRPr>
          </a:p>
          <a:p>
            <a:pPr>
              <a:spcBef>
                <a:spcPct val="0"/>
              </a:spcBef>
              <a:buClrTx/>
              <a:buFont typeface="Arial" panose="020B0604020202020204" pitchFamily="34" charset="0"/>
              <a:buChar char="•"/>
            </a:pPr>
            <a:endParaRPr lang="en-US" altLang="ja-JP" sz="1200" dirty="0">
              <a:latin typeface="Osaka"/>
              <a:ea typeface="Osaka"/>
            </a:endParaRPr>
          </a:p>
          <a:p>
            <a:pPr>
              <a:spcBef>
                <a:spcPct val="0"/>
              </a:spcBef>
              <a:buClrTx/>
              <a:buFont typeface="Arial" panose="020B0604020202020204" pitchFamily="34" charset="0"/>
              <a:buChar char="•"/>
            </a:pPr>
            <a:r>
              <a:rPr lang="ja-JP" altLang="en-US" sz="1200" dirty="0">
                <a:latin typeface="Osaka"/>
                <a:ea typeface="Osaka"/>
              </a:rPr>
              <a:t>インボイス（番号</a:t>
            </a:r>
            <a:r>
              <a:rPr lang="en-US" altLang="ja-JP" sz="1200" dirty="0">
                <a:latin typeface="Osaka"/>
                <a:ea typeface="Osaka"/>
              </a:rPr>
              <a:t>/</a:t>
            </a:r>
            <a:r>
              <a:rPr lang="ja-JP" altLang="en-US" sz="1200" dirty="0">
                <a:latin typeface="Osaka"/>
                <a:ea typeface="Osaka"/>
              </a:rPr>
              <a:t>日付）、船積日、船積地、仕向地、製造会社（英文社名</a:t>
            </a:r>
            <a:r>
              <a:rPr lang="en-US" altLang="ja-JP" sz="1200" dirty="0">
                <a:latin typeface="Osaka"/>
                <a:ea typeface="Osaka"/>
              </a:rPr>
              <a:t>/</a:t>
            </a:r>
            <a:r>
              <a:rPr lang="ja-JP" altLang="en-US" sz="1200" dirty="0">
                <a:latin typeface="Osaka"/>
                <a:ea typeface="Osaka"/>
              </a:rPr>
              <a:t>住所）は任意入力項目です。入力した場合、衛生証明書にも記載されます。</a:t>
            </a:r>
            <a:endParaRPr lang="en-US" altLang="ja-JP" sz="1200" dirty="0">
              <a:latin typeface="Osaka"/>
              <a:ea typeface="Osaka"/>
            </a:endParaRPr>
          </a:p>
          <a:p>
            <a:pPr marL="0" indent="0">
              <a:spcBef>
                <a:spcPct val="0"/>
              </a:spcBef>
              <a:buClrTx/>
              <a:buNone/>
            </a:pPr>
            <a:r>
              <a:rPr lang="ja-JP" altLang="en-US" sz="1200" dirty="0">
                <a:latin typeface="Osaka"/>
                <a:ea typeface="Osaka"/>
              </a:rPr>
              <a:t>　　</a:t>
            </a:r>
            <a:r>
              <a:rPr lang="ja-JP" altLang="en-US" sz="1200" dirty="0">
                <a:highlight>
                  <a:srgbClr val="FFFF00"/>
                </a:highlight>
                <a:latin typeface="Osaka"/>
                <a:ea typeface="Osaka"/>
              </a:rPr>
              <a:t>インボイス日付・船積日は</a:t>
            </a:r>
            <a:r>
              <a:rPr lang="ja-JP" altLang="en-US" sz="1200" dirty="0">
                <a:highlight>
                  <a:srgbClr val="FFFF00"/>
                </a:highlight>
                <a:latin typeface="Osaka"/>
                <a:ea typeface="+mn-ea"/>
              </a:rPr>
              <a:t>カレンダ</a:t>
            </a:r>
            <a:endParaRPr lang="en-US" altLang="ja-JP" sz="1200" dirty="0">
              <a:highlight>
                <a:srgbClr val="FFFF00"/>
              </a:highlight>
              <a:latin typeface="Osaka"/>
              <a:ea typeface="+mn-ea"/>
            </a:endParaRPr>
          </a:p>
          <a:p>
            <a:pPr marL="0" indent="0">
              <a:spcBef>
                <a:spcPct val="0"/>
              </a:spcBef>
              <a:buClrTx/>
              <a:buNone/>
            </a:pPr>
            <a:r>
              <a:rPr lang="ja-JP" altLang="en-US" sz="1200" dirty="0">
                <a:highlight>
                  <a:srgbClr val="FFFF00"/>
                </a:highlight>
                <a:latin typeface="Osaka"/>
                <a:ea typeface="+mn-ea"/>
              </a:rPr>
              <a:t>　　ーマークをクリックして日付を選択</a:t>
            </a:r>
            <a:endParaRPr lang="en-US" altLang="ja-JP" sz="1200" dirty="0">
              <a:highlight>
                <a:srgbClr val="FFFF00"/>
              </a:highlight>
              <a:latin typeface="Osaka"/>
              <a:ea typeface="+mn-ea"/>
            </a:endParaRPr>
          </a:p>
          <a:p>
            <a:pPr marL="0" indent="0">
              <a:spcBef>
                <a:spcPct val="0"/>
              </a:spcBef>
              <a:buClrTx/>
              <a:buNone/>
            </a:pPr>
            <a:r>
              <a:rPr lang="ja-JP" altLang="en-US" sz="1200" dirty="0">
                <a:highlight>
                  <a:srgbClr val="FFFF00"/>
                </a:highlight>
                <a:latin typeface="Osaka"/>
                <a:ea typeface="+mn-ea"/>
              </a:rPr>
              <a:t>　　することもできます。</a:t>
            </a:r>
            <a:endParaRPr lang="en-US" altLang="ja-JP" sz="1200" dirty="0">
              <a:highlight>
                <a:srgbClr val="FFFF00"/>
              </a:highlight>
              <a:latin typeface="Osaka"/>
              <a:ea typeface="+mn-ea"/>
            </a:endParaRPr>
          </a:p>
          <a:p>
            <a:pPr marL="0" indent="0">
              <a:spcBef>
                <a:spcPct val="0"/>
              </a:spcBef>
              <a:buClrTx/>
              <a:buNone/>
            </a:pPr>
            <a:endParaRPr lang="en-US" altLang="ja-JP" sz="1200" dirty="0">
              <a:latin typeface="Osaka"/>
              <a:ea typeface="Osaka"/>
            </a:endParaRPr>
          </a:p>
          <a:p>
            <a:pPr marL="0" indent="0">
              <a:spcBef>
                <a:spcPct val="0"/>
              </a:spcBef>
              <a:buClrTx/>
              <a:buNone/>
            </a:pPr>
            <a:r>
              <a:rPr lang="en-US" altLang="ja-JP" sz="1200" dirty="0">
                <a:highlight>
                  <a:srgbClr val="FFFF00"/>
                </a:highlight>
                <a:latin typeface="Osaka"/>
                <a:ea typeface="Osaka"/>
              </a:rPr>
              <a:t>【</a:t>
            </a:r>
            <a:r>
              <a:rPr lang="ja-JP" altLang="en-US" sz="1200" dirty="0">
                <a:highlight>
                  <a:srgbClr val="FFFF00"/>
                </a:highlight>
                <a:latin typeface="Osaka"/>
                <a:ea typeface="Osaka"/>
              </a:rPr>
              <a:t>製造会社　英文住所</a:t>
            </a:r>
            <a:r>
              <a:rPr lang="en-US" altLang="ja-JP" sz="1200" dirty="0">
                <a:highlight>
                  <a:srgbClr val="FFFF00"/>
                </a:highlight>
                <a:latin typeface="Osaka"/>
                <a:ea typeface="Osaka"/>
              </a:rPr>
              <a:t>】</a:t>
            </a:r>
          </a:p>
          <a:p>
            <a:pPr>
              <a:spcBef>
                <a:spcPct val="0"/>
              </a:spcBef>
              <a:buClrTx/>
              <a:buFont typeface="Arial" panose="020B0604020202020204" pitchFamily="34" charset="0"/>
              <a:buChar char="•"/>
            </a:pPr>
            <a:r>
              <a:rPr lang="ja-JP" altLang="en-US" sz="1200" dirty="0">
                <a:highlight>
                  <a:srgbClr val="FFFF00"/>
                </a:highlight>
                <a:latin typeface="Times" panose="02020603050405020304" pitchFamily="18" charset="0"/>
                <a:ea typeface="Osaka"/>
              </a:rPr>
              <a:t>改行可、</a:t>
            </a:r>
            <a:r>
              <a:rPr lang="ja-JP" altLang="en-US" sz="1200" dirty="0">
                <a:highlight>
                  <a:srgbClr val="FFFF00"/>
                </a:highlight>
                <a:latin typeface="Osaka"/>
                <a:ea typeface="Osaka"/>
              </a:rPr>
              <a:t>最大</a:t>
            </a:r>
            <a:r>
              <a:rPr lang="en-US" altLang="ja-JP" sz="1200" dirty="0">
                <a:highlight>
                  <a:srgbClr val="FFFF00"/>
                </a:highlight>
                <a:latin typeface="Osaka"/>
                <a:ea typeface="Osaka"/>
              </a:rPr>
              <a:t>2</a:t>
            </a:r>
            <a:r>
              <a:rPr lang="ja-JP" altLang="en-US" sz="1200" dirty="0">
                <a:highlight>
                  <a:srgbClr val="FFFF00"/>
                </a:highlight>
                <a:latin typeface="Osaka"/>
                <a:ea typeface="Osaka"/>
              </a:rPr>
              <a:t>行、各行</a:t>
            </a:r>
            <a:r>
              <a:rPr lang="en-US" altLang="ja-JP" sz="1200" dirty="0">
                <a:highlight>
                  <a:srgbClr val="FFFF00"/>
                </a:highlight>
                <a:latin typeface="Osaka"/>
                <a:ea typeface="Osaka"/>
              </a:rPr>
              <a:t>60</a:t>
            </a:r>
            <a:r>
              <a:rPr lang="ja-JP" altLang="en-US" sz="1200" dirty="0">
                <a:highlight>
                  <a:srgbClr val="FFFF00"/>
                </a:highlight>
                <a:latin typeface="Osaka"/>
                <a:ea typeface="Osaka"/>
              </a:rPr>
              <a:t>文字以内で入力してください。</a:t>
            </a:r>
            <a:endParaRPr lang="en-US" altLang="ja-JP" sz="1200" dirty="0">
              <a:highlight>
                <a:srgbClr val="FFFF00"/>
              </a:highlight>
              <a:latin typeface="Osaka"/>
              <a:ea typeface="Osaka"/>
            </a:endParaRPr>
          </a:p>
          <a:p>
            <a:pPr>
              <a:spcBef>
                <a:spcPct val="0"/>
              </a:spcBef>
              <a:buClrTx/>
              <a:buFont typeface="Arial" panose="020B0604020202020204" pitchFamily="34" charset="0"/>
              <a:buChar char="•"/>
            </a:pPr>
            <a:endParaRPr lang="en-US" altLang="ja-JP" sz="1200" dirty="0">
              <a:latin typeface="Osaka"/>
              <a:ea typeface="Osaka"/>
            </a:endParaRPr>
          </a:p>
        </p:txBody>
      </p:sp>
      <p:sp>
        <p:nvSpPr>
          <p:cNvPr id="6" name="四角形: 角を丸くする 5">
            <a:extLst>
              <a:ext uri="{FF2B5EF4-FFF2-40B4-BE49-F238E27FC236}">
                <a16:creationId xmlns:a16="http://schemas.microsoft.com/office/drawing/2014/main" id="{99AD87A9-84E3-6CDB-002F-99536113D19C}"/>
              </a:ext>
            </a:extLst>
          </p:cNvPr>
          <p:cNvSpPr/>
          <p:nvPr/>
        </p:nvSpPr>
        <p:spPr>
          <a:xfrm>
            <a:off x="333375" y="1844824"/>
            <a:ext cx="5771753"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 name="四角形: 角を丸くする 6">
            <a:extLst>
              <a:ext uri="{FF2B5EF4-FFF2-40B4-BE49-F238E27FC236}">
                <a16:creationId xmlns:a16="http://schemas.microsoft.com/office/drawing/2014/main" id="{8DD439A4-B833-BFF3-D30D-91AD0A89C6F0}"/>
              </a:ext>
            </a:extLst>
          </p:cNvPr>
          <p:cNvSpPr/>
          <p:nvPr/>
        </p:nvSpPr>
        <p:spPr>
          <a:xfrm>
            <a:off x="344488" y="3356992"/>
            <a:ext cx="5771753" cy="79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12" descr="グラフィカル ユーザー インターフェイス が含まれている画像&#10;&#10;自動的に生成された説明">
            <a:extLst>
              <a:ext uri="{FF2B5EF4-FFF2-40B4-BE49-F238E27FC236}">
                <a16:creationId xmlns:a16="http://schemas.microsoft.com/office/drawing/2014/main" id="{125C2F1E-F7C9-25A6-1FBB-CAFA9E594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160588"/>
            <a:ext cx="67675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スライド番号プレースホルダー 3">
            <a:extLst>
              <a:ext uri="{FF2B5EF4-FFF2-40B4-BE49-F238E27FC236}">
                <a16:creationId xmlns:a16="http://schemas.microsoft.com/office/drawing/2014/main" id="{412270C6-C18C-5C98-0451-5306A46142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26B1DF1-26F8-4FD2-9F85-508AA4BB3911}" type="slidenum">
              <a:rPr lang="en-US" altLang="ja-JP" sz="1000" smtClean="0">
                <a:ea typeface="Osaka"/>
              </a:rPr>
              <a:pPr>
                <a:spcBef>
                  <a:spcPct val="0"/>
                </a:spcBef>
                <a:buClrTx/>
                <a:buFontTx/>
                <a:buNone/>
              </a:pPr>
              <a:t>11</a:t>
            </a:fld>
            <a:endParaRPr lang="en-US" altLang="ja-JP" sz="1000">
              <a:ea typeface="Osaka"/>
            </a:endParaRPr>
          </a:p>
        </p:txBody>
      </p:sp>
      <p:sp>
        <p:nvSpPr>
          <p:cNvPr id="27652" name="テキスト ボックス 11">
            <a:extLst>
              <a:ext uri="{FF2B5EF4-FFF2-40B4-BE49-F238E27FC236}">
                <a16:creationId xmlns:a16="http://schemas.microsoft.com/office/drawing/2014/main" id="{1BAF7018-129B-DFBD-6177-C6BCC6403DF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r>
              <a:rPr lang="en-US" altLang="ja-JP" u="sng">
                <a:latin typeface="Times" panose="02020603050405020304" pitchFamily="18" charset="0"/>
                <a:ea typeface="Osaka"/>
              </a:rPr>
              <a:t>※</a:t>
            </a:r>
            <a:r>
              <a:rPr lang="ja-JP" altLang="en-US" u="sng">
                <a:latin typeface="Times" panose="02020603050405020304" pitchFamily="18" charset="0"/>
                <a:ea typeface="Osaka"/>
              </a:rPr>
              <a:t>原産地証明書から転記する場合）</a:t>
            </a:r>
            <a:endParaRPr lang="ja-JP" altLang="en-US" u="sng">
              <a:solidFill>
                <a:srgbClr val="FF0000"/>
              </a:solidFill>
              <a:latin typeface="Times" panose="02020603050405020304" pitchFamily="18" charset="0"/>
              <a:ea typeface="Osaka"/>
            </a:endParaRPr>
          </a:p>
        </p:txBody>
      </p:sp>
      <p:sp>
        <p:nvSpPr>
          <p:cNvPr id="27653" name="Rectangle 2">
            <a:extLst>
              <a:ext uri="{FF2B5EF4-FFF2-40B4-BE49-F238E27FC236}">
                <a16:creationId xmlns:a16="http://schemas.microsoft.com/office/drawing/2014/main" id="{3D3EC82F-617C-B26F-19FC-B384792E1B8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7654" name="正方形/長方形 11">
            <a:extLst>
              <a:ext uri="{FF2B5EF4-FFF2-40B4-BE49-F238E27FC236}">
                <a16:creationId xmlns:a16="http://schemas.microsoft.com/office/drawing/2014/main" id="{6958C41B-4B9A-1B47-624F-CED80A4DF75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7655" name="正方形/長方形 11">
            <a:extLst>
              <a:ext uri="{FF2B5EF4-FFF2-40B4-BE49-F238E27FC236}">
                <a16:creationId xmlns:a16="http://schemas.microsoft.com/office/drawing/2014/main" id="{243D2832-6A55-1090-AC71-2B0DD752C677}"/>
              </a:ext>
            </a:extLst>
          </p:cNvPr>
          <p:cNvSpPr>
            <a:spLocks noChangeArrowheads="1"/>
          </p:cNvSpPr>
          <p:nvPr/>
        </p:nvSpPr>
        <p:spPr bwMode="auto">
          <a:xfrm>
            <a:off x="166688" y="1412875"/>
            <a:ext cx="9682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・原産地証明書（日本産</a:t>
            </a:r>
            <a:r>
              <a:rPr lang="en-US" altLang="ja-JP" sz="1600">
                <a:latin typeface="Times" panose="02020603050405020304" pitchFamily="18" charset="0"/>
                <a:ea typeface="Osaka"/>
              </a:rPr>
              <a:t>/</a:t>
            </a:r>
            <a:r>
              <a:rPr lang="ja-JP" altLang="en-US" sz="1600">
                <a:latin typeface="Times" panose="02020603050405020304" pitchFamily="18" charset="0"/>
                <a:ea typeface="Osaka"/>
              </a:rPr>
              <a:t>外国産）の申請データを転記して衛生証明書を作成することも可能です。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・インボイス番号を入力して「インボイス番号から検索」をクリック、一覧から転記元の申請データを選んで「選択」をクリック、転記する項目をチェックし「申請データの転記」をクリックします。</a:t>
            </a:r>
            <a:endParaRPr lang="en-US" altLang="ja-JP" sz="1600">
              <a:latin typeface="Times" panose="02020603050405020304" pitchFamily="18" charset="0"/>
              <a:ea typeface="Osaka"/>
            </a:endParaRPr>
          </a:p>
        </p:txBody>
      </p:sp>
      <p:pic>
        <p:nvPicPr>
          <p:cNvPr id="27656" name="図 6" descr="グラフィカル ユーザー インターフェイス, テーブル&#10;&#10;自動的に生成された説明">
            <a:extLst>
              <a:ext uri="{FF2B5EF4-FFF2-40B4-BE49-F238E27FC236}">
                <a16:creationId xmlns:a16="http://schemas.microsoft.com/office/drawing/2014/main" id="{BC6E8BDA-3EAF-90FA-78C9-7241A3A6F6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3213100"/>
            <a:ext cx="5616575" cy="206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D4E456A0-1EDF-8470-A7B1-3EBEC1272653}"/>
              </a:ext>
            </a:extLst>
          </p:cNvPr>
          <p:cNvSpPr/>
          <p:nvPr/>
        </p:nvSpPr>
        <p:spPr>
          <a:xfrm>
            <a:off x="4310063" y="2708275"/>
            <a:ext cx="1273175"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4A8885BE-AA28-DBBF-013D-B0B3F799EA80}"/>
              </a:ext>
            </a:extLst>
          </p:cNvPr>
          <p:cNvSpPr/>
          <p:nvPr/>
        </p:nvSpPr>
        <p:spPr>
          <a:xfrm>
            <a:off x="381000" y="3848100"/>
            <a:ext cx="431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27659" name="図 10" descr="グラフィカル ユーザー インターフェイス&#10;&#10;自動的に生成された説明">
            <a:extLst>
              <a:ext uri="{FF2B5EF4-FFF2-40B4-BE49-F238E27FC236}">
                <a16:creationId xmlns:a16="http://schemas.microsoft.com/office/drawing/2014/main" id="{23AE669F-4EB4-BCFA-DBEF-F30F6EF4E4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4606925"/>
            <a:ext cx="6408737" cy="199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四角形: 角を丸くする 13">
            <a:extLst>
              <a:ext uri="{FF2B5EF4-FFF2-40B4-BE49-F238E27FC236}">
                <a16:creationId xmlns:a16="http://schemas.microsoft.com/office/drawing/2014/main" id="{3DCBF26B-8976-3A96-ABCE-F5069D8E241B}"/>
              </a:ext>
            </a:extLst>
          </p:cNvPr>
          <p:cNvSpPr/>
          <p:nvPr/>
        </p:nvSpPr>
        <p:spPr>
          <a:xfrm>
            <a:off x="3297238" y="6246813"/>
            <a:ext cx="1079500"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5" name="直線矢印コネクタ 14">
            <a:extLst>
              <a:ext uri="{FF2B5EF4-FFF2-40B4-BE49-F238E27FC236}">
                <a16:creationId xmlns:a16="http://schemas.microsoft.com/office/drawing/2014/main" id="{A671BC91-63F7-C987-92E2-E34C55F52F8A}"/>
              </a:ext>
            </a:extLst>
          </p:cNvPr>
          <p:cNvCxnSpPr>
            <a:cxnSpLocks/>
          </p:cNvCxnSpPr>
          <p:nvPr/>
        </p:nvCxnSpPr>
        <p:spPr>
          <a:xfrm>
            <a:off x="4881563" y="2987675"/>
            <a:ext cx="0" cy="225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7E58D7E-DE22-4D0F-29CF-82F09F5FE545}"/>
              </a:ext>
            </a:extLst>
          </p:cNvPr>
          <p:cNvCxnSpPr>
            <a:cxnSpLocks/>
            <a:stCxn id="9" idx="3"/>
            <a:endCxn id="27659" idx="1"/>
          </p:cNvCxnSpPr>
          <p:nvPr/>
        </p:nvCxnSpPr>
        <p:spPr>
          <a:xfrm>
            <a:off x="812800" y="3962400"/>
            <a:ext cx="2484438" cy="1639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3">
            <a:extLst>
              <a:ext uri="{FF2B5EF4-FFF2-40B4-BE49-F238E27FC236}">
                <a16:creationId xmlns:a16="http://schemas.microsoft.com/office/drawing/2014/main" id="{22E8798F-7761-C1EF-E15F-ED1517369D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907B242-1C7A-4003-A03A-8FEE8C37747E}" type="slidenum">
              <a:rPr lang="en-US" altLang="ja-JP" sz="1000" smtClean="0">
                <a:ea typeface="Osaka"/>
              </a:rPr>
              <a:pPr>
                <a:spcBef>
                  <a:spcPct val="0"/>
                </a:spcBef>
                <a:buClrTx/>
                <a:buFontTx/>
                <a:buNone/>
              </a:pPr>
              <a:t>12</a:t>
            </a:fld>
            <a:endParaRPr lang="en-US" altLang="ja-JP" sz="1000">
              <a:ea typeface="Osaka"/>
            </a:endParaRPr>
          </a:p>
        </p:txBody>
      </p:sp>
      <p:sp>
        <p:nvSpPr>
          <p:cNvPr id="29699" name="テキスト ボックス 11">
            <a:extLst>
              <a:ext uri="{FF2B5EF4-FFF2-40B4-BE49-F238E27FC236}">
                <a16:creationId xmlns:a16="http://schemas.microsoft.com/office/drawing/2014/main" id="{A5EA39B4-1993-36A4-2154-6306561E33F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endParaRPr lang="ja-JP" altLang="en-US" u="sng">
              <a:solidFill>
                <a:srgbClr val="FF0000"/>
              </a:solidFill>
              <a:latin typeface="Times" panose="02020603050405020304" pitchFamily="18" charset="0"/>
              <a:ea typeface="Osaka"/>
            </a:endParaRPr>
          </a:p>
        </p:txBody>
      </p:sp>
      <p:sp>
        <p:nvSpPr>
          <p:cNvPr id="29700" name="Rectangle 2">
            <a:extLst>
              <a:ext uri="{FF2B5EF4-FFF2-40B4-BE49-F238E27FC236}">
                <a16:creationId xmlns:a16="http://schemas.microsoft.com/office/drawing/2014/main" id="{FE85D050-AA42-1E39-DAC3-8A5FC10D4F9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9701" name="正方形/長方形 11">
            <a:extLst>
              <a:ext uri="{FF2B5EF4-FFF2-40B4-BE49-F238E27FC236}">
                <a16:creationId xmlns:a16="http://schemas.microsoft.com/office/drawing/2014/main" id="{8213322D-574A-3D85-1811-CE1D42A17F6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9702" name="正方形/長方形 11">
            <a:extLst>
              <a:ext uri="{FF2B5EF4-FFF2-40B4-BE49-F238E27FC236}">
                <a16:creationId xmlns:a16="http://schemas.microsoft.com/office/drawing/2014/main" id="{A17734D0-FA15-4C12-A569-292F6EF26301}"/>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sp>
        <p:nvSpPr>
          <p:cNvPr id="29704" name="正方形/長方形 11">
            <a:extLst>
              <a:ext uri="{FF2B5EF4-FFF2-40B4-BE49-F238E27FC236}">
                <a16:creationId xmlns:a16="http://schemas.microsoft.com/office/drawing/2014/main" id="{CD07C394-8B9C-A3BC-1A81-54F2A9722063}"/>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pic>
        <p:nvPicPr>
          <p:cNvPr id="29707" name="図 5" descr="グラフィカル ユーザー インターフェイス, テキスト, アプリケーション&#10;&#10;自動的に生成された説明">
            <a:extLst>
              <a:ext uri="{FF2B5EF4-FFF2-40B4-BE49-F238E27FC236}">
                <a16:creationId xmlns:a16="http://schemas.microsoft.com/office/drawing/2014/main" id="{194D514A-9CC7-0363-2E2E-549D6F422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4217988"/>
            <a:ext cx="3538537"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四角形: 角を丸くする 15">
            <a:extLst>
              <a:ext uri="{FF2B5EF4-FFF2-40B4-BE49-F238E27FC236}">
                <a16:creationId xmlns:a16="http://schemas.microsoft.com/office/drawing/2014/main" id="{18734916-D31E-CD52-BD94-C60B9FF301FA}"/>
              </a:ext>
            </a:extLst>
          </p:cNvPr>
          <p:cNvSpPr/>
          <p:nvPr/>
        </p:nvSpPr>
        <p:spPr>
          <a:xfrm>
            <a:off x="4016375" y="5654675"/>
            <a:ext cx="865188"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ED854334-B4EC-9F6D-212B-87FC37EEACF7}"/>
              </a:ext>
            </a:extLst>
          </p:cNvPr>
          <p:cNvCxnSpPr>
            <a:cxnSpLocks/>
          </p:cNvCxnSpPr>
          <p:nvPr/>
        </p:nvCxnSpPr>
        <p:spPr>
          <a:xfrm flipV="1">
            <a:off x="4881563" y="4760913"/>
            <a:ext cx="1128712" cy="1003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710" name="図 3" descr="グラフィカル ユーザー インターフェイス, テキスト&#10;&#10;自動的に生成された説明">
            <a:extLst>
              <a:ext uri="{FF2B5EF4-FFF2-40B4-BE49-F238E27FC236}">
                <a16:creationId xmlns:a16="http://schemas.microsoft.com/office/drawing/2014/main" id="{B894C216-D8AF-85AB-4F20-EC67628E39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2005013"/>
            <a:ext cx="3205163" cy="4570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7D6D23A9-71CD-E6AF-70D0-60F8B6098C5A}"/>
              </a:ext>
            </a:extLst>
          </p:cNvPr>
          <p:cNvPicPr>
            <a:picLocks noChangeAspect="1"/>
          </p:cNvPicPr>
          <p:nvPr/>
        </p:nvPicPr>
        <p:blipFill>
          <a:blip r:embed="rId5"/>
          <a:stretch>
            <a:fillRect/>
          </a:stretch>
        </p:blipFill>
        <p:spPr>
          <a:xfrm>
            <a:off x="610330" y="1980630"/>
            <a:ext cx="5063395" cy="1994059"/>
          </a:xfrm>
          <a:prstGeom prst="rect">
            <a:avLst/>
          </a:prstGeom>
        </p:spPr>
      </p:pic>
      <p:sp>
        <p:nvSpPr>
          <p:cNvPr id="3" name="四角形: 角を丸くする 2">
            <a:extLst>
              <a:ext uri="{FF2B5EF4-FFF2-40B4-BE49-F238E27FC236}">
                <a16:creationId xmlns:a16="http://schemas.microsoft.com/office/drawing/2014/main" id="{81D44052-AEB8-CCA3-EF4A-B0C96E67984E}"/>
              </a:ext>
            </a:extLst>
          </p:cNvPr>
          <p:cNvSpPr/>
          <p:nvPr/>
        </p:nvSpPr>
        <p:spPr>
          <a:xfrm>
            <a:off x="3750575" y="3698667"/>
            <a:ext cx="410337"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2E2FF7D3-E136-AA54-15D1-D2F0C0544DE2}"/>
              </a:ext>
            </a:extLst>
          </p:cNvPr>
          <p:cNvCxnSpPr>
            <a:cxnSpLocks/>
          </p:cNvCxnSpPr>
          <p:nvPr/>
        </p:nvCxnSpPr>
        <p:spPr>
          <a:xfrm flipH="1">
            <a:off x="3829050" y="3951288"/>
            <a:ext cx="0" cy="25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3">
            <a:extLst>
              <a:ext uri="{FF2B5EF4-FFF2-40B4-BE49-F238E27FC236}">
                <a16:creationId xmlns:a16="http://schemas.microsoft.com/office/drawing/2014/main" id="{DBD1E480-A215-B611-BB65-3F05B748DB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6A08737-E12F-4F7E-9294-5AFD0310A31B}" type="slidenum">
              <a:rPr lang="en-US" altLang="ja-JP" sz="1000" smtClean="0">
                <a:ea typeface="Osaka"/>
              </a:rPr>
              <a:pPr>
                <a:spcBef>
                  <a:spcPct val="0"/>
                </a:spcBef>
                <a:buClrTx/>
                <a:buFontTx/>
                <a:buNone/>
              </a:pPr>
              <a:t>13</a:t>
            </a:fld>
            <a:endParaRPr lang="en-US" altLang="ja-JP" sz="1000">
              <a:ea typeface="Osaka"/>
            </a:endParaRPr>
          </a:p>
        </p:txBody>
      </p:sp>
      <p:sp>
        <p:nvSpPr>
          <p:cNvPr id="31747" name="テキスト ボックス 11">
            <a:extLst>
              <a:ext uri="{FF2B5EF4-FFF2-40B4-BE49-F238E27FC236}">
                <a16:creationId xmlns:a16="http://schemas.microsoft.com/office/drawing/2014/main" id="{9578EDE1-4BB2-25AF-51FF-0C56793A787F}"/>
              </a:ext>
            </a:extLst>
          </p:cNvPr>
          <p:cNvSpPr txBox="1">
            <a:spLocks noChangeArrowheads="1"/>
          </p:cNvSpPr>
          <p:nvPr/>
        </p:nvSpPr>
        <p:spPr bwMode="auto">
          <a:xfrm>
            <a:off x="57150" y="950913"/>
            <a:ext cx="4335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（３）②自由販売証明書</a:t>
            </a:r>
            <a:endParaRPr lang="ja-JP" altLang="en-US" u="sng">
              <a:solidFill>
                <a:srgbClr val="FF0000"/>
              </a:solidFill>
              <a:latin typeface="Times" panose="02020603050405020304" pitchFamily="18" charset="0"/>
              <a:ea typeface="Osaka"/>
            </a:endParaRPr>
          </a:p>
        </p:txBody>
      </p:sp>
      <p:sp>
        <p:nvSpPr>
          <p:cNvPr id="31748" name="Rectangle 2">
            <a:extLst>
              <a:ext uri="{FF2B5EF4-FFF2-40B4-BE49-F238E27FC236}">
                <a16:creationId xmlns:a16="http://schemas.microsoft.com/office/drawing/2014/main" id="{DEA38D4F-9A2B-F52E-51C3-5B6C479E5D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1749" name="正方形/長方形 11">
            <a:extLst>
              <a:ext uri="{FF2B5EF4-FFF2-40B4-BE49-F238E27FC236}">
                <a16:creationId xmlns:a16="http://schemas.microsoft.com/office/drawing/2014/main" id="{64F518AC-48BC-924A-2918-5FA97EC430E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1750" name="正方形/長方形 11">
            <a:extLst>
              <a:ext uri="{FF2B5EF4-FFF2-40B4-BE49-F238E27FC236}">
                <a16:creationId xmlns:a16="http://schemas.microsoft.com/office/drawing/2014/main" id="{7A48F33E-5BC1-0B41-4E1D-587254631F76}"/>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 name="正方形/長方形 11">
            <a:extLst>
              <a:ext uri="{FF2B5EF4-FFF2-40B4-BE49-F238E27FC236}">
                <a16:creationId xmlns:a16="http://schemas.microsoft.com/office/drawing/2014/main" id="{DD001E13-6BF1-B702-609D-5A0492EA8216}"/>
              </a:ext>
            </a:extLst>
          </p:cNvPr>
          <p:cNvSpPr>
            <a:spLocks noChangeArrowheads="1"/>
          </p:cNvSpPr>
          <p:nvPr/>
        </p:nvSpPr>
        <p:spPr bwMode="auto">
          <a:xfrm>
            <a:off x="6681192" y="1916832"/>
            <a:ext cx="3224808" cy="4401205"/>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輸出者　英文住所</a:t>
            </a:r>
            <a:r>
              <a:rPr lang="en-US" altLang="ja-JP" sz="1400" dirty="0">
                <a:latin typeface="Times" panose="02020603050405020304" pitchFamily="18" charset="0"/>
                <a:ea typeface="Osaka"/>
              </a:rPr>
              <a:t>】 </a:t>
            </a:r>
          </a:p>
          <a:p>
            <a:pPr>
              <a:spcBef>
                <a:spcPct val="0"/>
              </a:spcBef>
              <a:buClrTx/>
              <a:buFontTx/>
              <a:buNone/>
              <a:defRPr/>
            </a:pPr>
            <a:r>
              <a:rPr lang="ja-JP" altLang="en-US" sz="1400" dirty="0">
                <a:highlight>
                  <a:srgbClr val="FFFF00"/>
                </a:highlight>
                <a:latin typeface="Times" panose="02020603050405020304" pitchFamily="18" charset="0"/>
                <a:ea typeface="Osaka"/>
              </a:rPr>
              <a:t>・改行可、最大</a:t>
            </a:r>
            <a:r>
              <a:rPr lang="en-US" altLang="ja-JP" sz="1400" dirty="0">
                <a:highlight>
                  <a:srgbClr val="FFFF00"/>
                </a:highlight>
                <a:latin typeface="Times" panose="02020603050405020304" pitchFamily="18" charset="0"/>
                <a:ea typeface="Osaka"/>
              </a:rPr>
              <a:t>3</a:t>
            </a:r>
            <a:r>
              <a:rPr lang="ja-JP" altLang="en-US" sz="1400" dirty="0">
                <a:highlight>
                  <a:srgbClr val="FFFF00"/>
                </a:highlight>
                <a:latin typeface="Times" panose="02020603050405020304" pitchFamily="18" charset="0"/>
                <a:ea typeface="Osaka"/>
              </a:rPr>
              <a:t>行、各行</a:t>
            </a:r>
            <a:r>
              <a:rPr lang="en-US" altLang="ja-JP" sz="1400" dirty="0">
                <a:highlight>
                  <a:srgbClr val="FFFF00"/>
                </a:highlight>
                <a:latin typeface="Times" panose="02020603050405020304" pitchFamily="18" charset="0"/>
                <a:ea typeface="Osaka"/>
              </a:rPr>
              <a:t>68</a:t>
            </a:r>
            <a:r>
              <a:rPr lang="ja-JP" altLang="en-US" sz="1400" dirty="0">
                <a:highlight>
                  <a:srgbClr val="FFFF00"/>
                </a:highlight>
                <a:latin typeface="Times" panose="02020603050405020304" pitchFamily="18" charset="0"/>
                <a:ea typeface="Osaka"/>
              </a:rPr>
              <a:t>文字以内</a:t>
            </a:r>
            <a:endParaRPr lang="en-US" altLang="ja-JP" sz="1400" dirty="0">
              <a:highlight>
                <a:srgbClr val="FFFF00"/>
              </a:highlight>
              <a:latin typeface="Times" panose="02020603050405020304" pitchFamily="18" charset="0"/>
              <a:ea typeface="Osaka"/>
            </a:endParaRPr>
          </a:p>
          <a:p>
            <a:pPr>
              <a:spcBef>
                <a:spcPct val="0"/>
              </a:spcBef>
              <a:buClrTx/>
              <a:buFontTx/>
              <a:buNone/>
              <a:defRPr/>
            </a:pPr>
            <a:r>
              <a:rPr lang="ja-JP" altLang="en-US" sz="1400" dirty="0">
                <a:highlight>
                  <a:srgbClr val="FFFF00"/>
                </a:highlight>
                <a:latin typeface="Times" panose="02020603050405020304" pitchFamily="18" charset="0"/>
                <a:ea typeface="Osaka"/>
              </a:rPr>
              <a:t>　で入力してください。</a:t>
            </a:r>
            <a:endParaRPr lang="en-US" altLang="ja-JP" sz="1400" dirty="0">
              <a:highlight>
                <a:srgbClr val="FFFF00"/>
              </a:highlight>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highlight>
                  <a:srgbClr val="FFFF00"/>
                </a:highlight>
                <a:latin typeface="Times" panose="02020603050405020304" pitchFamily="18" charset="0"/>
                <a:ea typeface="Osaka"/>
              </a:rPr>
              <a:t>【</a:t>
            </a:r>
            <a:r>
              <a:rPr lang="ja-JP" altLang="en-US" sz="1400" dirty="0">
                <a:highlight>
                  <a:srgbClr val="FFFF00"/>
                </a:highlight>
                <a:latin typeface="Times" panose="02020603050405020304" pitchFamily="18" charset="0"/>
                <a:ea typeface="Osaka"/>
              </a:rPr>
              <a:t>宛先</a:t>
            </a:r>
            <a:r>
              <a:rPr lang="en-US" altLang="ja-JP" sz="1400" dirty="0">
                <a:highlight>
                  <a:srgbClr val="FFFF00"/>
                </a:highlight>
                <a:latin typeface="Times" panose="02020603050405020304" pitchFamily="18" charset="0"/>
                <a:ea typeface="Osaka"/>
              </a:rPr>
              <a:t>】</a:t>
            </a:r>
          </a:p>
          <a:p>
            <a:pPr>
              <a:spcBef>
                <a:spcPct val="0"/>
              </a:spcBef>
              <a:buClrTx/>
              <a:buFontTx/>
              <a:buNone/>
              <a:defRPr/>
            </a:pPr>
            <a:r>
              <a:rPr lang="ja-JP" altLang="en-US" sz="1400" dirty="0">
                <a:highlight>
                  <a:srgbClr val="FFFF00"/>
                </a:highlight>
                <a:latin typeface="Times" panose="02020603050405020304" pitchFamily="18" charset="0"/>
                <a:ea typeface="Osaka"/>
              </a:rPr>
              <a:t>・（「宛先を入力する」場合）</a:t>
            </a:r>
            <a:endParaRPr lang="en-US" altLang="ja-JP" sz="1400" dirty="0">
              <a:highlight>
                <a:srgbClr val="FFFF00"/>
              </a:highlight>
              <a:latin typeface="Times" panose="02020603050405020304" pitchFamily="18" charset="0"/>
              <a:ea typeface="Osaka"/>
            </a:endParaRPr>
          </a:p>
          <a:p>
            <a:pPr>
              <a:spcBef>
                <a:spcPct val="0"/>
              </a:spcBef>
              <a:buClrTx/>
              <a:buFontTx/>
              <a:buNone/>
              <a:defRPr/>
            </a:pPr>
            <a:r>
              <a:rPr lang="ja-JP" altLang="en-US" sz="1400" dirty="0">
                <a:highlight>
                  <a:srgbClr val="FFFF00"/>
                </a:highlight>
                <a:latin typeface="Times" panose="02020603050405020304" pitchFamily="18" charset="0"/>
                <a:ea typeface="Osaka"/>
              </a:rPr>
              <a:t>　英文住所は改行可、最大</a:t>
            </a:r>
            <a:r>
              <a:rPr lang="en-US" altLang="ja-JP" sz="1400" dirty="0">
                <a:highlight>
                  <a:srgbClr val="FFFF00"/>
                </a:highlight>
                <a:latin typeface="Times" panose="02020603050405020304" pitchFamily="18" charset="0"/>
                <a:ea typeface="Osaka"/>
              </a:rPr>
              <a:t>3</a:t>
            </a:r>
            <a:r>
              <a:rPr lang="ja-JP" altLang="en-US" sz="1400" dirty="0">
                <a:highlight>
                  <a:srgbClr val="FFFF00"/>
                </a:highlight>
                <a:latin typeface="Times" panose="02020603050405020304" pitchFamily="18" charset="0"/>
                <a:ea typeface="Osaka"/>
              </a:rPr>
              <a:t>行、各行</a:t>
            </a:r>
            <a:endParaRPr lang="en-US" altLang="ja-JP" sz="1400" dirty="0">
              <a:highlight>
                <a:srgbClr val="FFFF00"/>
              </a:highlight>
              <a:latin typeface="Times" panose="02020603050405020304" pitchFamily="18" charset="0"/>
              <a:ea typeface="Osaka"/>
            </a:endParaRPr>
          </a:p>
          <a:p>
            <a:pPr>
              <a:spcBef>
                <a:spcPct val="0"/>
              </a:spcBef>
              <a:buClrTx/>
              <a:buFontTx/>
              <a:buNone/>
              <a:defRPr/>
            </a:pPr>
            <a:r>
              <a:rPr lang="ja-JP" altLang="en-US" sz="1400" dirty="0">
                <a:highlight>
                  <a:srgbClr val="FFFF00"/>
                </a:highlight>
                <a:latin typeface="Times" panose="02020603050405020304" pitchFamily="18" charset="0"/>
                <a:ea typeface="Osaka"/>
              </a:rPr>
              <a:t>　</a:t>
            </a:r>
            <a:r>
              <a:rPr lang="en-US" altLang="ja-JP" sz="1400" dirty="0">
                <a:highlight>
                  <a:srgbClr val="FFFF00"/>
                </a:highlight>
                <a:latin typeface="Times" panose="02020603050405020304" pitchFamily="18" charset="0"/>
                <a:ea typeface="Osaka"/>
              </a:rPr>
              <a:t>68</a:t>
            </a:r>
            <a:r>
              <a:rPr lang="ja-JP" altLang="en-US" sz="1400" dirty="0">
                <a:highlight>
                  <a:srgbClr val="FFFF00"/>
                </a:highlight>
                <a:latin typeface="Times" panose="02020603050405020304" pitchFamily="18" charset="0"/>
                <a:ea typeface="Osaka"/>
              </a:rPr>
              <a:t>文字以内で入力してください。</a:t>
            </a:r>
            <a:endParaRPr lang="en-US" altLang="ja-JP" sz="1400" dirty="0">
              <a:highlight>
                <a:srgbClr val="FFFF00"/>
              </a:highlight>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商品名</a:t>
            </a:r>
            <a:r>
              <a:rPr lang="en-US" altLang="ja-JP" sz="1400" dirty="0">
                <a:latin typeface="Times" panose="02020603050405020304" pitchFamily="18" charset="0"/>
                <a:ea typeface="Osaka"/>
              </a:rPr>
              <a:t>】</a:t>
            </a:r>
          </a:p>
          <a:p>
            <a:pPr>
              <a:spcBef>
                <a:spcPct val="0"/>
              </a:spcBef>
              <a:buClrTx/>
              <a:buNone/>
              <a:defRPr/>
            </a:pPr>
            <a:r>
              <a:rPr lang="ja-JP" altLang="en-US" sz="1400" dirty="0">
                <a:latin typeface="Times" panose="02020603050405020304" pitchFamily="18" charset="0"/>
                <a:ea typeface="Osaka"/>
              </a:rPr>
              <a:t>・商品が複数ある場合、本欄に全て</a:t>
            </a:r>
            <a:endParaRPr lang="en-US" altLang="ja-JP" sz="1400" dirty="0">
              <a:latin typeface="Times" panose="02020603050405020304" pitchFamily="18" charset="0"/>
              <a:ea typeface="Osaka"/>
            </a:endParaRPr>
          </a:p>
          <a:p>
            <a:pPr>
              <a:spcBef>
                <a:spcPct val="0"/>
              </a:spcBef>
              <a:buClrTx/>
              <a:buNone/>
              <a:defRPr/>
            </a:pPr>
            <a:r>
              <a:rPr lang="ja-JP" altLang="en-US" sz="1400" dirty="0">
                <a:latin typeface="Times" panose="02020603050405020304" pitchFamily="18" charset="0"/>
                <a:ea typeface="Osaka"/>
              </a:rPr>
              <a:t>　入力します</a:t>
            </a:r>
            <a:r>
              <a:rPr lang="ja-JP" altLang="en-US" sz="1400" dirty="0">
                <a:highlight>
                  <a:srgbClr val="FFFF00"/>
                </a:highlight>
                <a:latin typeface="Times" panose="02020603050405020304" pitchFamily="18" charset="0"/>
                <a:ea typeface="Osaka"/>
              </a:rPr>
              <a:t>（改行不可）</a:t>
            </a: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a:p>
            <a:pPr>
              <a:spcBef>
                <a:spcPct val="0"/>
              </a:spcBef>
              <a:buClrTx/>
              <a:buNone/>
              <a:defRPr/>
            </a:pPr>
            <a:r>
              <a:rPr lang="ja-JP" altLang="en-US" sz="1400" dirty="0">
                <a:latin typeface="Times" panose="02020603050405020304" pitchFamily="18" charset="0"/>
                <a:ea typeface="Osaka"/>
              </a:rPr>
              <a:t>・証明書には最大</a:t>
            </a:r>
            <a:r>
              <a:rPr lang="en-US" altLang="ja-JP" sz="1400" dirty="0">
                <a:latin typeface="Times" panose="02020603050405020304" pitchFamily="18" charset="0"/>
                <a:ea typeface="Osaka"/>
              </a:rPr>
              <a:t>10</a:t>
            </a:r>
            <a:r>
              <a:rPr lang="ja-JP" altLang="en-US" sz="1400" dirty="0">
                <a:latin typeface="Times" panose="02020603050405020304" pitchFamily="18" charset="0"/>
                <a:ea typeface="Osaka"/>
              </a:rPr>
              <a:t>行で記載され、</a:t>
            </a:r>
            <a:endParaRPr lang="en-US" altLang="ja-JP" sz="1400" dirty="0">
              <a:latin typeface="Times" panose="02020603050405020304" pitchFamily="18" charset="0"/>
              <a:ea typeface="Osaka"/>
            </a:endParaRPr>
          </a:p>
          <a:p>
            <a:pPr>
              <a:spcBef>
                <a:spcPct val="0"/>
              </a:spcBef>
              <a:buClrTx/>
              <a:buNone/>
              <a:defRPr/>
            </a:pPr>
            <a:r>
              <a:rPr lang="ja-JP" altLang="en-US" sz="1400" dirty="0">
                <a:latin typeface="Times" panose="02020603050405020304" pitchFamily="18" charset="0"/>
                <a:ea typeface="Osaka"/>
              </a:rPr>
              <a:t>　文字数が多い場合はサイズを縮小</a:t>
            </a:r>
            <a:endParaRPr lang="en-US" altLang="ja-JP" sz="1400" dirty="0">
              <a:latin typeface="Times" panose="02020603050405020304" pitchFamily="18" charset="0"/>
              <a:ea typeface="Osaka"/>
            </a:endParaRPr>
          </a:p>
          <a:p>
            <a:pPr>
              <a:spcBef>
                <a:spcPct val="0"/>
              </a:spcBef>
              <a:buClrTx/>
              <a:buNone/>
              <a:defRPr/>
            </a:pPr>
            <a:r>
              <a:rPr lang="ja-JP" altLang="en-US" sz="1400" dirty="0">
                <a:latin typeface="Times" panose="02020603050405020304" pitchFamily="18" charset="0"/>
                <a:ea typeface="Osaka"/>
              </a:rPr>
              <a:t>　して記載されます。</a:t>
            </a:r>
            <a:endParaRPr lang="en-US" altLang="ja-JP" sz="1400" dirty="0">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サイン証明本文</a:t>
            </a:r>
            <a:r>
              <a:rPr lang="en-US" altLang="ja-JP" sz="1400" dirty="0">
                <a:latin typeface="Times" panose="02020603050405020304" pitchFamily="18" charset="0"/>
                <a:ea typeface="Osaka"/>
              </a:rPr>
              <a:t>】</a:t>
            </a:r>
          </a:p>
          <a:p>
            <a:pPr>
              <a:spcBef>
                <a:spcPct val="0"/>
              </a:spcBef>
              <a:buClrTx/>
              <a:buNone/>
              <a:defRPr/>
            </a:pPr>
            <a:r>
              <a:rPr lang="ja-JP" altLang="en-US" sz="1400" dirty="0">
                <a:latin typeface="Times" panose="02020603050405020304" pitchFamily="18" charset="0"/>
                <a:ea typeface="Osaka"/>
              </a:rPr>
              <a:t>・文面を変更することが可能です。 </a:t>
            </a:r>
            <a:endParaRPr lang="en-US" altLang="ja-JP" sz="1400" dirty="0">
              <a:latin typeface="Times" panose="02020603050405020304" pitchFamily="18" charset="0"/>
              <a:ea typeface="Osaka"/>
            </a:endParaRPr>
          </a:p>
          <a:p>
            <a:pPr>
              <a:spcBef>
                <a:spcPct val="0"/>
              </a:spcBef>
              <a:buClrTx/>
              <a:buNone/>
              <a:defRPr/>
            </a:pPr>
            <a:r>
              <a:rPr lang="ja-JP" altLang="en-US" sz="1400" dirty="0">
                <a:latin typeface="Times" panose="02020603050405020304" pitchFamily="18" charset="0"/>
                <a:ea typeface="Osaka"/>
              </a:rPr>
              <a:t>　</a:t>
            </a:r>
            <a:r>
              <a:rPr lang="ja-JP" altLang="en-US" sz="1400" dirty="0">
                <a:highlight>
                  <a:srgbClr val="FFFF00"/>
                </a:highlight>
                <a:latin typeface="Times" panose="02020603050405020304" pitchFamily="18" charset="0"/>
                <a:ea typeface="Osaka"/>
              </a:rPr>
              <a:t>改行可、最大</a:t>
            </a:r>
            <a:r>
              <a:rPr lang="en-US" altLang="ja-JP" sz="1400" dirty="0">
                <a:highlight>
                  <a:srgbClr val="FFFF00"/>
                </a:highlight>
                <a:latin typeface="Times" panose="02020603050405020304" pitchFamily="18" charset="0"/>
                <a:ea typeface="Osaka"/>
              </a:rPr>
              <a:t>3</a:t>
            </a:r>
            <a:r>
              <a:rPr lang="ja-JP" altLang="en-US" sz="1400" dirty="0">
                <a:highlight>
                  <a:srgbClr val="FFFF00"/>
                </a:highlight>
                <a:latin typeface="Times" panose="02020603050405020304" pitchFamily="18" charset="0"/>
                <a:ea typeface="Osaka"/>
              </a:rPr>
              <a:t>行、各行</a:t>
            </a:r>
            <a:r>
              <a:rPr lang="ja-JP" altLang="en-US" sz="1400" dirty="0">
                <a:latin typeface="Times" panose="02020603050405020304" pitchFamily="18" charset="0"/>
                <a:ea typeface="Osaka"/>
              </a:rPr>
              <a:t>半角</a:t>
            </a:r>
            <a:r>
              <a:rPr lang="en-US" altLang="ja-JP" sz="1400" dirty="0">
                <a:latin typeface="Times" panose="02020603050405020304" pitchFamily="18" charset="0"/>
                <a:ea typeface="Osaka"/>
              </a:rPr>
              <a:t>250</a:t>
            </a:r>
            <a:r>
              <a:rPr lang="ja-JP" altLang="en-US" sz="1400" dirty="0">
                <a:latin typeface="Times" panose="02020603050405020304" pitchFamily="18" charset="0"/>
                <a:ea typeface="Osaka"/>
              </a:rPr>
              <a:t>字以</a:t>
            </a:r>
            <a:endParaRPr lang="en-US" altLang="ja-JP" sz="1400" dirty="0">
              <a:latin typeface="Times" panose="02020603050405020304" pitchFamily="18" charset="0"/>
              <a:ea typeface="Osaka"/>
            </a:endParaRPr>
          </a:p>
          <a:p>
            <a:pPr>
              <a:spcBef>
                <a:spcPct val="0"/>
              </a:spcBef>
              <a:buClrTx/>
              <a:buNone/>
              <a:defRPr/>
            </a:pPr>
            <a:r>
              <a:rPr lang="ja-JP" altLang="en-US" sz="1400" dirty="0">
                <a:latin typeface="Times" panose="02020603050405020304" pitchFamily="18" charset="0"/>
                <a:ea typeface="Osaka"/>
              </a:rPr>
              <a:t>　内で入力してください。</a:t>
            </a:r>
          </a:p>
        </p:txBody>
      </p:sp>
      <p:pic>
        <p:nvPicPr>
          <p:cNvPr id="4" name="図 3">
            <a:extLst>
              <a:ext uri="{FF2B5EF4-FFF2-40B4-BE49-F238E27FC236}">
                <a16:creationId xmlns:a16="http://schemas.microsoft.com/office/drawing/2014/main" id="{0EEF5913-C094-E32B-FCF0-CD8795F6576E}"/>
              </a:ext>
            </a:extLst>
          </p:cNvPr>
          <p:cNvPicPr>
            <a:picLocks noChangeAspect="1"/>
          </p:cNvPicPr>
          <p:nvPr/>
        </p:nvPicPr>
        <p:blipFill>
          <a:blip r:embed="rId3"/>
          <a:stretch>
            <a:fillRect/>
          </a:stretch>
        </p:blipFill>
        <p:spPr>
          <a:xfrm>
            <a:off x="272480" y="1976214"/>
            <a:ext cx="6400895" cy="3829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5" descr="グラフィカル ユーザー インターフェイス, テキスト&#10;&#10;自動的に生成された説明">
            <a:extLst>
              <a:ext uri="{FF2B5EF4-FFF2-40B4-BE49-F238E27FC236}">
                <a16:creationId xmlns:a16="http://schemas.microsoft.com/office/drawing/2014/main" id="{CBF2A1B7-ADF7-41CE-CFA6-5D5E108D4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4119563"/>
            <a:ext cx="36639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スライド番号プレースホルダー 3">
            <a:extLst>
              <a:ext uri="{FF2B5EF4-FFF2-40B4-BE49-F238E27FC236}">
                <a16:creationId xmlns:a16="http://schemas.microsoft.com/office/drawing/2014/main" id="{2141BA6D-8F6B-63A1-8B64-D63AE04858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A861473-2978-4B6E-B34F-DEE6667F6378}" type="slidenum">
              <a:rPr lang="en-US" altLang="ja-JP" sz="1000" smtClean="0">
                <a:ea typeface="Osaka"/>
              </a:rPr>
              <a:pPr>
                <a:spcBef>
                  <a:spcPct val="0"/>
                </a:spcBef>
                <a:buClrTx/>
                <a:buFontTx/>
                <a:buNone/>
              </a:pPr>
              <a:t>14</a:t>
            </a:fld>
            <a:endParaRPr lang="en-US" altLang="ja-JP" sz="1000">
              <a:ea typeface="Osaka"/>
            </a:endParaRPr>
          </a:p>
        </p:txBody>
      </p:sp>
      <p:sp>
        <p:nvSpPr>
          <p:cNvPr id="33796" name="テキスト ボックス 11">
            <a:extLst>
              <a:ext uri="{FF2B5EF4-FFF2-40B4-BE49-F238E27FC236}">
                <a16:creationId xmlns:a16="http://schemas.microsoft.com/office/drawing/2014/main" id="{B1F75539-5473-FB80-F597-53B4931F6C2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（３）②自由販売証明書</a:t>
            </a:r>
            <a:endParaRPr lang="ja-JP" altLang="en-US" u="sng">
              <a:solidFill>
                <a:srgbClr val="FF0000"/>
              </a:solidFill>
              <a:latin typeface="Times" panose="02020603050405020304" pitchFamily="18" charset="0"/>
              <a:ea typeface="Osaka"/>
            </a:endParaRPr>
          </a:p>
        </p:txBody>
      </p:sp>
      <p:sp>
        <p:nvSpPr>
          <p:cNvPr id="33797" name="Rectangle 2">
            <a:extLst>
              <a:ext uri="{FF2B5EF4-FFF2-40B4-BE49-F238E27FC236}">
                <a16:creationId xmlns:a16="http://schemas.microsoft.com/office/drawing/2014/main" id="{4F9CF5B9-56F8-68FC-088A-90D8170AA7B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3798" name="正方形/長方形 11">
            <a:extLst>
              <a:ext uri="{FF2B5EF4-FFF2-40B4-BE49-F238E27FC236}">
                <a16:creationId xmlns:a16="http://schemas.microsoft.com/office/drawing/2014/main" id="{D8343163-2532-1CB2-FA19-851A9CB5AEB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3799" name="正方形/長方形 11">
            <a:extLst>
              <a:ext uri="{FF2B5EF4-FFF2-40B4-BE49-F238E27FC236}">
                <a16:creationId xmlns:a16="http://schemas.microsoft.com/office/drawing/2014/main" id="{3C5F55EC-424B-204A-4468-16675B3A16CC}"/>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sp>
        <p:nvSpPr>
          <p:cNvPr id="33801" name="正方形/長方形 11">
            <a:extLst>
              <a:ext uri="{FF2B5EF4-FFF2-40B4-BE49-F238E27FC236}">
                <a16:creationId xmlns:a16="http://schemas.microsoft.com/office/drawing/2014/main" id="{8498F6EA-27E8-C7C8-4700-524926A07339}"/>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6" name="四角形: 角を丸くする 15">
            <a:extLst>
              <a:ext uri="{FF2B5EF4-FFF2-40B4-BE49-F238E27FC236}">
                <a16:creationId xmlns:a16="http://schemas.microsoft.com/office/drawing/2014/main" id="{0291D64E-D0BB-D194-4A72-A34E4D619E32}"/>
              </a:ext>
            </a:extLst>
          </p:cNvPr>
          <p:cNvSpPr/>
          <p:nvPr/>
        </p:nvSpPr>
        <p:spPr>
          <a:xfrm>
            <a:off x="3440113" y="5627688"/>
            <a:ext cx="866775"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FCAB22FA-986A-34DA-6A36-13309641AD77}"/>
              </a:ext>
            </a:extLst>
          </p:cNvPr>
          <p:cNvCxnSpPr>
            <a:cxnSpLocks/>
            <a:stCxn id="16" idx="3"/>
          </p:cNvCxnSpPr>
          <p:nvPr/>
        </p:nvCxnSpPr>
        <p:spPr>
          <a:xfrm flipV="1">
            <a:off x="4306888" y="4327525"/>
            <a:ext cx="1689100" cy="14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806" name="図 2" descr="グラフィカル ユーザー インターフェイス, テキスト, アプリケーション, メール&#10;&#10;自動的に生成された説明">
            <a:extLst>
              <a:ext uri="{FF2B5EF4-FFF2-40B4-BE49-F238E27FC236}">
                <a16:creationId xmlns:a16="http://schemas.microsoft.com/office/drawing/2014/main" id="{694ECF99-4E2C-15BB-3A25-2E4D837B28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2060575"/>
            <a:ext cx="3157537" cy="4492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210641D7-E58A-F8B1-0DAE-41D12D96E255}"/>
              </a:ext>
            </a:extLst>
          </p:cNvPr>
          <p:cNvPicPr>
            <a:picLocks noChangeAspect="1"/>
          </p:cNvPicPr>
          <p:nvPr/>
        </p:nvPicPr>
        <p:blipFill>
          <a:blip r:embed="rId5"/>
          <a:stretch>
            <a:fillRect/>
          </a:stretch>
        </p:blipFill>
        <p:spPr>
          <a:xfrm>
            <a:off x="610330" y="1980630"/>
            <a:ext cx="5063395" cy="1994059"/>
          </a:xfrm>
          <a:prstGeom prst="rect">
            <a:avLst/>
          </a:prstGeom>
        </p:spPr>
      </p:pic>
      <p:sp>
        <p:nvSpPr>
          <p:cNvPr id="3" name="四角形: 角を丸くする 2">
            <a:extLst>
              <a:ext uri="{FF2B5EF4-FFF2-40B4-BE49-F238E27FC236}">
                <a16:creationId xmlns:a16="http://schemas.microsoft.com/office/drawing/2014/main" id="{2D67A7BC-7D31-0722-7368-C23F5D55B438}"/>
              </a:ext>
            </a:extLst>
          </p:cNvPr>
          <p:cNvSpPr/>
          <p:nvPr/>
        </p:nvSpPr>
        <p:spPr>
          <a:xfrm>
            <a:off x="3750575" y="3698667"/>
            <a:ext cx="410337"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8447C17B-12B2-19D7-448C-2AFA3E361CDF}"/>
              </a:ext>
            </a:extLst>
          </p:cNvPr>
          <p:cNvCxnSpPr>
            <a:cxnSpLocks/>
          </p:cNvCxnSpPr>
          <p:nvPr/>
        </p:nvCxnSpPr>
        <p:spPr>
          <a:xfrm>
            <a:off x="3829050" y="3951288"/>
            <a:ext cx="0"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6CF0901-2FBC-5D03-77F7-EBDAAD0385FD}"/>
              </a:ext>
            </a:extLst>
          </p:cNvPr>
          <p:cNvPicPr>
            <a:picLocks noChangeAspect="1"/>
          </p:cNvPicPr>
          <p:nvPr/>
        </p:nvPicPr>
        <p:blipFill>
          <a:blip r:embed="rId3"/>
          <a:stretch>
            <a:fillRect/>
          </a:stretch>
        </p:blipFill>
        <p:spPr>
          <a:xfrm>
            <a:off x="274658" y="1840557"/>
            <a:ext cx="6183916" cy="4760786"/>
          </a:xfrm>
          <a:prstGeom prst="rect">
            <a:avLst/>
          </a:prstGeom>
        </p:spPr>
      </p:pic>
      <p:sp>
        <p:nvSpPr>
          <p:cNvPr id="35843" name="スライド番号プレースホルダー 3">
            <a:extLst>
              <a:ext uri="{FF2B5EF4-FFF2-40B4-BE49-F238E27FC236}">
                <a16:creationId xmlns:a16="http://schemas.microsoft.com/office/drawing/2014/main" id="{EBD8E0F3-8611-4F27-9E4A-F9FCBFC9A6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1252083-3824-4482-843C-3363699A8415}" type="slidenum">
              <a:rPr lang="en-US" altLang="ja-JP" sz="1000" smtClean="0">
                <a:ea typeface="Osaka"/>
              </a:rPr>
              <a:pPr>
                <a:spcBef>
                  <a:spcPct val="0"/>
                </a:spcBef>
                <a:buClrTx/>
                <a:buFontTx/>
                <a:buNone/>
              </a:pPr>
              <a:t>15</a:t>
            </a:fld>
            <a:endParaRPr lang="en-US" altLang="ja-JP" sz="1000">
              <a:ea typeface="Osaka"/>
            </a:endParaRPr>
          </a:p>
        </p:txBody>
      </p:sp>
      <p:sp>
        <p:nvSpPr>
          <p:cNvPr id="35844" name="テキスト ボックス 11">
            <a:extLst>
              <a:ext uri="{FF2B5EF4-FFF2-40B4-BE49-F238E27FC236}">
                <a16:creationId xmlns:a16="http://schemas.microsoft.com/office/drawing/2014/main" id="{FB75815E-4640-41B7-F502-FA05570C0DC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（３）③翻訳に関する申請者宣誓書</a:t>
            </a:r>
            <a:endParaRPr lang="ja-JP" altLang="en-US" u="sng" dirty="0">
              <a:solidFill>
                <a:srgbClr val="FF0000"/>
              </a:solidFill>
              <a:latin typeface="Times" panose="02020603050405020304" pitchFamily="18" charset="0"/>
              <a:ea typeface="Osaka"/>
            </a:endParaRPr>
          </a:p>
        </p:txBody>
      </p:sp>
      <p:sp>
        <p:nvSpPr>
          <p:cNvPr id="35845" name="Rectangle 2">
            <a:extLst>
              <a:ext uri="{FF2B5EF4-FFF2-40B4-BE49-F238E27FC236}">
                <a16:creationId xmlns:a16="http://schemas.microsoft.com/office/drawing/2014/main" id="{753E94F0-6CCA-B6CD-8357-367A43077647}"/>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5846" name="正方形/長方形 11">
            <a:extLst>
              <a:ext uri="{FF2B5EF4-FFF2-40B4-BE49-F238E27FC236}">
                <a16:creationId xmlns:a16="http://schemas.microsoft.com/office/drawing/2014/main" id="{D50D6C7F-F96D-125C-C589-FB03F04E2D5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5847" name="正方形/長方形 11">
            <a:extLst>
              <a:ext uri="{FF2B5EF4-FFF2-40B4-BE49-F238E27FC236}">
                <a16:creationId xmlns:a16="http://schemas.microsoft.com/office/drawing/2014/main" id="{57033560-1B82-8467-B73E-A7A05861AD46}"/>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3559" name="正方形/長方形 11">
            <a:extLst>
              <a:ext uri="{FF2B5EF4-FFF2-40B4-BE49-F238E27FC236}">
                <a16:creationId xmlns:a16="http://schemas.microsoft.com/office/drawing/2014/main" id="{44A9EB8C-AF92-6126-01A0-DAF063984CB1}"/>
              </a:ext>
            </a:extLst>
          </p:cNvPr>
          <p:cNvSpPr>
            <a:spLocks noChangeArrowheads="1"/>
          </p:cNvSpPr>
          <p:nvPr/>
        </p:nvSpPr>
        <p:spPr bwMode="auto">
          <a:xfrm>
            <a:off x="6464300" y="1556792"/>
            <a:ext cx="3384550" cy="5262979"/>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defRPr/>
            </a:pPr>
            <a:r>
              <a:rPr lang="en-US" altLang="ja-JP" sz="1200" dirty="0">
                <a:highlight>
                  <a:srgbClr val="FFFF00"/>
                </a:highlight>
                <a:latin typeface="Times" panose="02020603050405020304" pitchFamily="18" charset="0"/>
                <a:ea typeface="Osaka"/>
              </a:rPr>
              <a:t>【</a:t>
            </a:r>
            <a:r>
              <a:rPr lang="ja-JP" altLang="en-US" sz="1200" dirty="0">
                <a:highlight>
                  <a:srgbClr val="FFFF00"/>
                </a:highlight>
                <a:latin typeface="Times" panose="02020603050405020304" pitchFamily="18" charset="0"/>
                <a:ea typeface="Osaka"/>
              </a:rPr>
              <a:t>輸出者　英文住所</a:t>
            </a:r>
            <a:r>
              <a:rPr lang="en-US" altLang="ja-JP" sz="1200" dirty="0">
                <a:highlight>
                  <a:srgbClr val="FFFF00"/>
                </a:highlight>
                <a:latin typeface="Times" panose="02020603050405020304" pitchFamily="18" charset="0"/>
                <a:ea typeface="Osaka"/>
              </a:rPr>
              <a:t>】 </a:t>
            </a:r>
          </a:p>
          <a:p>
            <a:pPr marL="171450" indent="-171450">
              <a:spcBef>
                <a:spcPct val="0"/>
              </a:spcBef>
              <a:buClrTx/>
              <a:buFont typeface="Arial" panose="020B0604020202020204" pitchFamily="34" charset="0"/>
              <a:buChar char="•"/>
              <a:defRPr/>
            </a:pPr>
            <a:r>
              <a:rPr lang="ja-JP" altLang="en-US" sz="1200" dirty="0">
                <a:highlight>
                  <a:srgbClr val="FFFF00"/>
                </a:highlight>
                <a:latin typeface="Times" panose="02020603050405020304" pitchFamily="18" charset="0"/>
                <a:ea typeface="Osaka"/>
              </a:rPr>
              <a:t>改行可、最大</a:t>
            </a:r>
            <a:r>
              <a:rPr lang="en-US" altLang="ja-JP" sz="1200" dirty="0">
                <a:highlight>
                  <a:srgbClr val="FFFF00"/>
                </a:highlight>
                <a:latin typeface="Times" panose="02020603050405020304" pitchFamily="18" charset="0"/>
                <a:ea typeface="Osaka"/>
              </a:rPr>
              <a:t>3</a:t>
            </a:r>
            <a:r>
              <a:rPr lang="ja-JP" altLang="en-US" sz="1200" dirty="0">
                <a:highlight>
                  <a:srgbClr val="FFFF00"/>
                </a:highlight>
                <a:latin typeface="Times" panose="02020603050405020304" pitchFamily="18" charset="0"/>
                <a:ea typeface="Osaka"/>
              </a:rPr>
              <a:t>行、各行</a:t>
            </a:r>
            <a:r>
              <a:rPr lang="en-US" altLang="ja-JP" sz="1200" dirty="0">
                <a:highlight>
                  <a:srgbClr val="FFFF00"/>
                </a:highlight>
                <a:latin typeface="Times" panose="02020603050405020304" pitchFamily="18" charset="0"/>
                <a:ea typeface="Osaka"/>
              </a:rPr>
              <a:t>68</a:t>
            </a:r>
            <a:r>
              <a:rPr lang="ja-JP" altLang="en-US" sz="1200" dirty="0">
                <a:highlight>
                  <a:srgbClr val="FFFF00"/>
                </a:highlight>
                <a:latin typeface="Times" panose="02020603050405020304" pitchFamily="18" charset="0"/>
                <a:ea typeface="Osaka"/>
              </a:rPr>
              <a:t>文字以内で入力してください。</a:t>
            </a:r>
            <a:endParaRPr lang="en-US" altLang="ja-JP" sz="1200" dirty="0">
              <a:highlight>
                <a:srgbClr val="FFFF00"/>
              </a:highlight>
              <a:latin typeface="Times" panose="02020603050405020304" pitchFamily="18" charset="0"/>
              <a:ea typeface="Osaka"/>
            </a:endParaRPr>
          </a:p>
          <a:p>
            <a:pPr marL="171450" indent="-171450">
              <a:spcBef>
                <a:spcPct val="0"/>
              </a:spcBef>
              <a:buClrTx/>
              <a:buFont typeface="Arial" panose="020B0604020202020204" pitchFamily="34" charset="0"/>
              <a:buChar char="•"/>
              <a:defRPr/>
            </a:pPr>
            <a:endParaRPr lang="en-US" altLang="ja-JP" sz="1200" dirty="0">
              <a:highlight>
                <a:srgbClr val="FFFF00"/>
              </a:highlight>
              <a:latin typeface="Times" panose="02020603050405020304" pitchFamily="18" charset="0"/>
              <a:ea typeface="Osaka"/>
            </a:endParaRPr>
          </a:p>
          <a:p>
            <a:pPr>
              <a:spcBef>
                <a:spcPct val="0"/>
              </a:spcBef>
              <a:buClrTx/>
              <a:buNone/>
              <a:defRPr/>
            </a:pPr>
            <a:r>
              <a:rPr lang="en-US" altLang="ja-JP" sz="1200" dirty="0">
                <a:highlight>
                  <a:srgbClr val="FFFF00"/>
                </a:highlight>
                <a:latin typeface="Times" panose="02020603050405020304" pitchFamily="18" charset="0"/>
                <a:ea typeface="Osaka"/>
              </a:rPr>
              <a:t>【</a:t>
            </a:r>
            <a:r>
              <a:rPr lang="ja-JP" altLang="en-US" sz="1200" dirty="0">
                <a:highlight>
                  <a:srgbClr val="FFFF00"/>
                </a:highlight>
                <a:latin typeface="Times" panose="02020603050405020304" pitchFamily="18" charset="0"/>
                <a:ea typeface="Osaka"/>
              </a:rPr>
              <a:t>宛先</a:t>
            </a:r>
            <a:r>
              <a:rPr lang="en-US" altLang="ja-JP" sz="1200" dirty="0">
                <a:highlight>
                  <a:srgbClr val="FFFF00"/>
                </a:highlight>
                <a:latin typeface="Times" panose="02020603050405020304" pitchFamily="18" charset="0"/>
                <a:ea typeface="Osaka"/>
              </a:rPr>
              <a:t>】</a:t>
            </a:r>
          </a:p>
          <a:p>
            <a:pPr marL="171450" indent="-171450">
              <a:spcBef>
                <a:spcPct val="0"/>
              </a:spcBef>
              <a:buClrTx/>
              <a:buFont typeface="Arial" panose="020B0604020202020204" pitchFamily="34" charset="0"/>
              <a:buChar char="•"/>
              <a:defRPr/>
            </a:pPr>
            <a:r>
              <a:rPr lang="ja-JP" altLang="en-US" sz="1200" dirty="0">
                <a:highlight>
                  <a:srgbClr val="FFFF00"/>
                </a:highlight>
                <a:latin typeface="Times" panose="02020603050405020304" pitchFamily="18" charset="0"/>
                <a:ea typeface="Osaka"/>
              </a:rPr>
              <a:t>（「宛先を入力する」場合）</a:t>
            </a:r>
            <a:endParaRPr lang="en-US" altLang="ja-JP" sz="1200" dirty="0">
              <a:highlight>
                <a:srgbClr val="FFFF00"/>
              </a:highlight>
              <a:latin typeface="Times" panose="02020603050405020304" pitchFamily="18" charset="0"/>
              <a:ea typeface="Osaka"/>
            </a:endParaRPr>
          </a:p>
          <a:p>
            <a:pPr>
              <a:spcBef>
                <a:spcPct val="0"/>
              </a:spcBef>
              <a:buClrTx/>
              <a:buNone/>
              <a:defRPr/>
            </a:pPr>
            <a:r>
              <a:rPr lang="ja-JP" altLang="en-US" sz="1200" dirty="0">
                <a:highlight>
                  <a:srgbClr val="FFFF00"/>
                </a:highlight>
                <a:latin typeface="Times" panose="02020603050405020304" pitchFamily="18" charset="0"/>
                <a:ea typeface="Osaka"/>
              </a:rPr>
              <a:t>　英文住所は改行可、最大</a:t>
            </a:r>
            <a:r>
              <a:rPr lang="en-US" altLang="ja-JP" sz="1200" dirty="0">
                <a:highlight>
                  <a:srgbClr val="FFFF00"/>
                </a:highlight>
                <a:latin typeface="Times" panose="02020603050405020304" pitchFamily="18" charset="0"/>
                <a:ea typeface="Osaka"/>
              </a:rPr>
              <a:t>3</a:t>
            </a:r>
            <a:r>
              <a:rPr lang="ja-JP" altLang="en-US" sz="1200" dirty="0">
                <a:highlight>
                  <a:srgbClr val="FFFF00"/>
                </a:highlight>
                <a:latin typeface="Times" panose="02020603050405020304" pitchFamily="18" charset="0"/>
                <a:ea typeface="Osaka"/>
              </a:rPr>
              <a:t>行、各行</a:t>
            </a:r>
            <a:r>
              <a:rPr lang="en-US" altLang="ja-JP" sz="1200" dirty="0">
                <a:highlight>
                  <a:srgbClr val="FFFF00"/>
                </a:highlight>
                <a:latin typeface="Times" panose="02020603050405020304" pitchFamily="18" charset="0"/>
                <a:ea typeface="Osaka"/>
              </a:rPr>
              <a:t>68</a:t>
            </a:r>
            <a:r>
              <a:rPr lang="ja-JP" altLang="en-US" sz="1200" dirty="0">
                <a:highlight>
                  <a:srgbClr val="FFFF00"/>
                </a:highlight>
                <a:latin typeface="Times" panose="02020603050405020304" pitchFamily="18" charset="0"/>
                <a:ea typeface="Osaka"/>
              </a:rPr>
              <a:t>文字</a:t>
            </a:r>
            <a:endParaRPr lang="en-US" altLang="ja-JP" sz="1200" dirty="0">
              <a:highlight>
                <a:srgbClr val="FFFF00"/>
              </a:highlight>
              <a:latin typeface="Times" panose="02020603050405020304" pitchFamily="18" charset="0"/>
              <a:ea typeface="Osaka"/>
            </a:endParaRPr>
          </a:p>
          <a:p>
            <a:pPr>
              <a:spcBef>
                <a:spcPct val="0"/>
              </a:spcBef>
              <a:buClrTx/>
              <a:buNone/>
              <a:defRPr/>
            </a:pPr>
            <a:r>
              <a:rPr lang="ja-JP" altLang="en-US" sz="1200" dirty="0">
                <a:highlight>
                  <a:srgbClr val="FFFF00"/>
                </a:highlight>
                <a:latin typeface="Times" panose="02020603050405020304" pitchFamily="18" charset="0"/>
                <a:ea typeface="Osaka"/>
              </a:rPr>
              <a:t>　以内で入力してください。</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翻訳元言語</a:t>
            </a:r>
            <a:r>
              <a:rPr lang="en-US" altLang="ja-JP" sz="1200" dirty="0">
                <a:latin typeface="Times" panose="02020603050405020304" pitchFamily="18" charset="0"/>
                <a:ea typeface="Osaka"/>
              </a:rPr>
              <a:t>】</a:t>
            </a:r>
          </a:p>
          <a:p>
            <a:pPr marL="171450" indent="-171450">
              <a:spcBef>
                <a:spcPct val="0"/>
              </a:spcBef>
              <a:buClrTx/>
              <a:buFont typeface="Arial" panose="020B0604020202020204" pitchFamily="34" charset="0"/>
              <a:buChar char="•"/>
              <a:defRPr/>
            </a:pPr>
            <a:r>
              <a:rPr lang="ja-JP" altLang="en-US" sz="1200" dirty="0">
                <a:latin typeface="Times" panose="02020603050405020304" pitchFamily="18" charset="0"/>
                <a:ea typeface="Osaka"/>
              </a:rPr>
              <a:t>原則日本語（</a:t>
            </a:r>
            <a:r>
              <a:rPr lang="en-US" altLang="ja-JP" sz="1200" dirty="0">
                <a:latin typeface="Times" panose="02020603050405020304" pitchFamily="18" charset="0"/>
                <a:ea typeface="Osaka"/>
              </a:rPr>
              <a:t>Japanese</a:t>
            </a:r>
            <a:r>
              <a:rPr lang="ja-JP" altLang="en-US" sz="1200" dirty="0">
                <a:latin typeface="Times" panose="02020603050405020304" pitchFamily="18" charset="0"/>
                <a:ea typeface="Osaka"/>
              </a:rPr>
              <a:t>）ですが、その他を選ぶと、自由入力で言語を入力することができます。</a:t>
            </a:r>
            <a:endParaRPr lang="en-US" altLang="ja-JP" sz="1200" dirty="0">
              <a:latin typeface="Times" panose="02020603050405020304" pitchFamily="18" charset="0"/>
              <a:ea typeface="Osaka"/>
            </a:endParaRPr>
          </a:p>
          <a:p>
            <a:pPr>
              <a:spcBef>
                <a:spcPct val="0"/>
              </a:spcBef>
              <a:buClrTx/>
              <a:buFont typeface="Osaka"/>
              <a:buNone/>
              <a:defRPr/>
            </a:pP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翻訳後の言語は英語のみです。</a:t>
            </a:r>
            <a:endParaRPr lang="en-US" altLang="ja-JP" sz="1200" b="1" dirty="0">
              <a:solidFill>
                <a:srgbClr val="FF0000"/>
              </a:solidFill>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添付書類の詳細情報</a:t>
            </a:r>
            <a:r>
              <a:rPr lang="en-US" altLang="ja-JP" sz="12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200" dirty="0">
                <a:latin typeface="Times" panose="02020603050405020304" pitchFamily="18" charset="0"/>
                <a:ea typeface="Osaka"/>
              </a:rPr>
              <a:t>添付する翻訳元の書類名や必要な事項を入力します。改行を使うことができます。</a:t>
            </a:r>
            <a:endParaRPr lang="en-US" altLang="ja-JP" sz="1200" dirty="0">
              <a:latin typeface="Times" panose="02020603050405020304" pitchFamily="18" charset="0"/>
              <a:ea typeface="Osaka"/>
            </a:endParaRPr>
          </a:p>
          <a:p>
            <a:pPr>
              <a:spcBef>
                <a:spcPct val="0"/>
              </a:spcBef>
              <a:buClrTx/>
              <a:buNone/>
              <a:defRPr/>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1</a:t>
            </a:r>
            <a:r>
              <a:rPr lang="ja-JP" altLang="en-US" sz="1200" dirty="0">
                <a:latin typeface="Times" panose="02020603050405020304" pitchFamily="18" charset="0"/>
                <a:ea typeface="Osaka"/>
              </a:rPr>
              <a:t>行あたり</a:t>
            </a:r>
            <a:r>
              <a:rPr lang="en-US" altLang="ja-JP" sz="1200" dirty="0">
                <a:latin typeface="Times" panose="02020603050405020304" pitchFamily="18" charset="0"/>
                <a:ea typeface="Osaka"/>
              </a:rPr>
              <a:t>55</a:t>
            </a:r>
            <a:r>
              <a:rPr lang="ja-JP" altLang="en-US" sz="1200" dirty="0">
                <a:latin typeface="Times" panose="02020603050405020304" pitchFamily="18" charset="0"/>
                <a:ea typeface="Osaka"/>
              </a:rPr>
              <a:t>文字、</a:t>
            </a:r>
            <a:r>
              <a:rPr lang="en-US" altLang="ja-JP" sz="1200" dirty="0">
                <a:latin typeface="Times" panose="02020603050405020304" pitchFamily="18" charset="0"/>
                <a:ea typeface="Osaka"/>
              </a:rPr>
              <a:t>5</a:t>
            </a:r>
            <a:r>
              <a:rPr lang="ja-JP" altLang="en-US" sz="1200" dirty="0">
                <a:latin typeface="Times" panose="02020603050405020304" pitchFamily="18" charset="0"/>
                <a:ea typeface="Osaka"/>
              </a:rPr>
              <a:t>行以内で入力してくだ</a:t>
            </a:r>
            <a:endParaRPr lang="en-US" altLang="ja-JP" sz="1200" dirty="0">
              <a:latin typeface="Times" panose="02020603050405020304" pitchFamily="18" charset="0"/>
              <a:ea typeface="Osaka"/>
            </a:endParaRPr>
          </a:p>
          <a:p>
            <a:pPr>
              <a:spcBef>
                <a:spcPct val="0"/>
              </a:spcBef>
              <a:buClrTx/>
              <a:buNone/>
              <a:defRPr/>
            </a:pPr>
            <a:r>
              <a:rPr lang="ja-JP" altLang="en-US" sz="1200" dirty="0">
                <a:latin typeface="Times" panose="02020603050405020304" pitchFamily="18" charset="0"/>
                <a:ea typeface="Osaka"/>
              </a:rPr>
              <a:t>　　さい。</a:t>
            </a:r>
            <a:endParaRPr lang="en-US" altLang="ja-JP" sz="12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200" dirty="0">
              <a:latin typeface="Times" panose="02020603050405020304" pitchFamily="18" charset="0"/>
              <a:ea typeface="Osaka"/>
            </a:endParaRPr>
          </a:p>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典拠書類</a:t>
            </a:r>
            <a:r>
              <a:rPr lang="en-US" altLang="ja-JP" sz="12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200" dirty="0">
                <a:latin typeface="Times" panose="02020603050405020304" pitchFamily="18" charset="0"/>
                <a:ea typeface="Osaka"/>
              </a:rPr>
              <a:t>翻訳元および翻訳後のファイルをアップロードしてください。なお、これらのファイルは審査時に閲覧するのみでサイン証明（翻訳証明）および</a:t>
            </a:r>
            <a:r>
              <a:rPr lang="ja-JP" altLang="en-US" sz="1200" b="1" u="sng" dirty="0">
                <a:latin typeface="Times" panose="02020603050405020304" pitchFamily="18" charset="0"/>
                <a:ea typeface="Osaka"/>
              </a:rPr>
              <a:t>リファレンスサイトには掲載されません</a:t>
            </a:r>
            <a:r>
              <a:rPr lang="ja-JP" altLang="en-US" sz="1200" dirty="0">
                <a:latin typeface="Times" panose="02020603050405020304" pitchFamily="18" charset="0"/>
                <a:ea typeface="Osaka"/>
              </a:rPr>
              <a:t>。</a:t>
            </a:r>
            <a:endParaRPr lang="en-US" altLang="ja-JP" sz="1200" dirty="0">
              <a:latin typeface="Times" panose="02020603050405020304" pitchFamily="18" charset="0"/>
              <a:ea typeface="Osaka"/>
            </a:endParaRPr>
          </a:p>
        </p:txBody>
      </p:sp>
      <p:sp>
        <p:nvSpPr>
          <p:cNvPr id="2" name="四角形: 角を丸くする 1">
            <a:extLst>
              <a:ext uri="{FF2B5EF4-FFF2-40B4-BE49-F238E27FC236}">
                <a16:creationId xmlns:a16="http://schemas.microsoft.com/office/drawing/2014/main" id="{22A05BEF-5F6D-7912-6E6A-F2427BC62390}"/>
              </a:ext>
            </a:extLst>
          </p:cNvPr>
          <p:cNvSpPr/>
          <p:nvPr/>
        </p:nvSpPr>
        <p:spPr>
          <a:xfrm>
            <a:off x="344487" y="3789040"/>
            <a:ext cx="5976665" cy="12306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B7C69DB8-8CB1-AB17-55A5-5DBEE0722B68}"/>
              </a:ext>
            </a:extLst>
          </p:cNvPr>
          <p:cNvSpPr/>
          <p:nvPr/>
        </p:nvSpPr>
        <p:spPr>
          <a:xfrm>
            <a:off x="344487" y="5301208"/>
            <a:ext cx="5976665" cy="6826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2" descr="グラフィカル ユーザー インターフェイス, テキスト&#10;&#10;自動的に生成された説明">
            <a:extLst>
              <a:ext uri="{FF2B5EF4-FFF2-40B4-BE49-F238E27FC236}">
                <a16:creationId xmlns:a16="http://schemas.microsoft.com/office/drawing/2014/main" id="{ED01B2E2-E1DD-ACAC-10AC-4349DCC83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4113213"/>
            <a:ext cx="36703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スライド番号プレースホルダー 3">
            <a:extLst>
              <a:ext uri="{FF2B5EF4-FFF2-40B4-BE49-F238E27FC236}">
                <a16:creationId xmlns:a16="http://schemas.microsoft.com/office/drawing/2014/main" id="{5153AE53-974D-13D8-00F4-4CEEDF1CA4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C1A0863-EF83-4155-A05F-CB2464186DE7}" type="slidenum">
              <a:rPr lang="en-US" altLang="ja-JP" sz="1000" smtClean="0">
                <a:ea typeface="Osaka"/>
              </a:rPr>
              <a:pPr>
                <a:spcBef>
                  <a:spcPct val="0"/>
                </a:spcBef>
                <a:buClrTx/>
                <a:buFontTx/>
                <a:buNone/>
              </a:pPr>
              <a:t>16</a:t>
            </a:fld>
            <a:endParaRPr lang="en-US" altLang="ja-JP" sz="1000">
              <a:ea typeface="Osaka"/>
            </a:endParaRPr>
          </a:p>
        </p:txBody>
      </p:sp>
      <p:sp>
        <p:nvSpPr>
          <p:cNvPr id="37892" name="テキスト ボックス 11">
            <a:extLst>
              <a:ext uri="{FF2B5EF4-FFF2-40B4-BE49-F238E27FC236}">
                <a16:creationId xmlns:a16="http://schemas.microsoft.com/office/drawing/2014/main" id="{C2392958-C8F7-926D-D07C-7CD6EF4CEF5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（３）③翻訳に関する申請者宣誓書</a:t>
            </a:r>
            <a:endParaRPr lang="ja-JP" altLang="en-US" u="sng" dirty="0">
              <a:solidFill>
                <a:srgbClr val="FF0000"/>
              </a:solidFill>
              <a:latin typeface="Times" panose="02020603050405020304" pitchFamily="18" charset="0"/>
              <a:ea typeface="Osaka"/>
            </a:endParaRPr>
          </a:p>
        </p:txBody>
      </p:sp>
      <p:sp>
        <p:nvSpPr>
          <p:cNvPr id="37893" name="Rectangle 2">
            <a:extLst>
              <a:ext uri="{FF2B5EF4-FFF2-40B4-BE49-F238E27FC236}">
                <a16:creationId xmlns:a16="http://schemas.microsoft.com/office/drawing/2014/main" id="{430ECAA5-CC36-5491-9258-5DDE5DBE373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7894" name="正方形/長方形 11">
            <a:extLst>
              <a:ext uri="{FF2B5EF4-FFF2-40B4-BE49-F238E27FC236}">
                <a16:creationId xmlns:a16="http://schemas.microsoft.com/office/drawing/2014/main" id="{067F9FC3-2CAB-09A8-B67B-F1F1A7765C8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7895" name="正方形/長方形 11">
            <a:extLst>
              <a:ext uri="{FF2B5EF4-FFF2-40B4-BE49-F238E27FC236}">
                <a16:creationId xmlns:a16="http://schemas.microsoft.com/office/drawing/2014/main" id="{CBA245DF-18E9-CB44-E250-81165183017A}"/>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sp>
        <p:nvSpPr>
          <p:cNvPr id="37897" name="正方形/長方形 11">
            <a:extLst>
              <a:ext uri="{FF2B5EF4-FFF2-40B4-BE49-F238E27FC236}">
                <a16:creationId xmlns:a16="http://schemas.microsoft.com/office/drawing/2014/main" id="{B358596E-D4AF-50D3-1C53-FCDF1DED97FE}"/>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6" name="四角形: 角を丸くする 15">
            <a:extLst>
              <a:ext uri="{FF2B5EF4-FFF2-40B4-BE49-F238E27FC236}">
                <a16:creationId xmlns:a16="http://schemas.microsoft.com/office/drawing/2014/main" id="{A67EBB60-1F4F-E982-AFBA-C4C8246F25C9}"/>
              </a:ext>
            </a:extLst>
          </p:cNvPr>
          <p:cNvSpPr/>
          <p:nvPr/>
        </p:nvSpPr>
        <p:spPr>
          <a:xfrm>
            <a:off x="3440113" y="5627688"/>
            <a:ext cx="866775"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C3BD3973-4C48-52C7-8A1A-FA3FB3A1EAED}"/>
              </a:ext>
            </a:extLst>
          </p:cNvPr>
          <p:cNvCxnSpPr>
            <a:cxnSpLocks/>
            <a:stCxn id="16" idx="3"/>
          </p:cNvCxnSpPr>
          <p:nvPr/>
        </p:nvCxnSpPr>
        <p:spPr>
          <a:xfrm flipV="1">
            <a:off x="4306888" y="4327525"/>
            <a:ext cx="1689100" cy="14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902" name="図 2" descr="グラフィカル ユーザー インターフェイス, テキスト, アプリケーション, メール&#10;&#10;自動的に生成された説明">
            <a:extLst>
              <a:ext uri="{FF2B5EF4-FFF2-40B4-BE49-F238E27FC236}">
                <a16:creationId xmlns:a16="http://schemas.microsoft.com/office/drawing/2014/main" id="{B8E5D7DE-3A8D-6A4F-B736-575ED7289A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4725" y="2060575"/>
            <a:ext cx="3190875" cy="4532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01B9D9D1-064F-C374-1EC2-D36908C74951}"/>
              </a:ext>
            </a:extLst>
          </p:cNvPr>
          <p:cNvPicPr>
            <a:picLocks noChangeAspect="1"/>
          </p:cNvPicPr>
          <p:nvPr/>
        </p:nvPicPr>
        <p:blipFill>
          <a:blip r:embed="rId5"/>
          <a:stretch>
            <a:fillRect/>
          </a:stretch>
        </p:blipFill>
        <p:spPr>
          <a:xfrm>
            <a:off x="610330" y="1980630"/>
            <a:ext cx="5063395" cy="1994059"/>
          </a:xfrm>
          <a:prstGeom prst="rect">
            <a:avLst/>
          </a:prstGeom>
        </p:spPr>
      </p:pic>
      <p:sp>
        <p:nvSpPr>
          <p:cNvPr id="3" name="四角形: 角を丸くする 2">
            <a:extLst>
              <a:ext uri="{FF2B5EF4-FFF2-40B4-BE49-F238E27FC236}">
                <a16:creationId xmlns:a16="http://schemas.microsoft.com/office/drawing/2014/main" id="{E132C175-F7CE-4B94-289E-9B9CD1687F42}"/>
              </a:ext>
            </a:extLst>
          </p:cNvPr>
          <p:cNvSpPr/>
          <p:nvPr/>
        </p:nvSpPr>
        <p:spPr>
          <a:xfrm>
            <a:off x="3750575" y="3698667"/>
            <a:ext cx="410337"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959213CF-7048-7299-FDCC-AF06CC9C7624}"/>
              </a:ext>
            </a:extLst>
          </p:cNvPr>
          <p:cNvCxnSpPr>
            <a:cxnSpLocks/>
          </p:cNvCxnSpPr>
          <p:nvPr/>
        </p:nvCxnSpPr>
        <p:spPr>
          <a:xfrm>
            <a:off x="3829050" y="3951288"/>
            <a:ext cx="0"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A89B60B-7846-9D17-D437-85644C508DF5}"/>
              </a:ext>
            </a:extLst>
          </p:cNvPr>
          <p:cNvPicPr>
            <a:picLocks noChangeAspect="1"/>
          </p:cNvPicPr>
          <p:nvPr/>
        </p:nvPicPr>
        <p:blipFill>
          <a:blip r:embed="rId3"/>
          <a:stretch>
            <a:fillRect/>
          </a:stretch>
        </p:blipFill>
        <p:spPr>
          <a:xfrm>
            <a:off x="342900" y="2084803"/>
            <a:ext cx="6085332" cy="3432429"/>
          </a:xfrm>
          <a:prstGeom prst="rect">
            <a:avLst/>
          </a:prstGeom>
        </p:spPr>
      </p:pic>
      <p:sp>
        <p:nvSpPr>
          <p:cNvPr id="39939" name="スライド番号プレースホルダー 3">
            <a:extLst>
              <a:ext uri="{FF2B5EF4-FFF2-40B4-BE49-F238E27FC236}">
                <a16:creationId xmlns:a16="http://schemas.microsoft.com/office/drawing/2014/main" id="{834797BA-8244-6FA1-6864-4D047AB739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2142360-027B-467D-BD8C-F3A513C248AA}" type="slidenum">
              <a:rPr lang="en-US" altLang="ja-JP" sz="1000" smtClean="0">
                <a:ea typeface="Osaka"/>
              </a:rPr>
              <a:pPr>
                <a:spcBef>
                  <a:spcPct val="0"/>
                </a:spcBef>
                <a:buClrTx/>
                <a:buFontTx/>
                <a:buNone/>
              </a:pPr>
              <a:t>17</a:t>
            </a:fld>
            <a:endParaRPr lang="en-US" altLang="ja-JP" sz="1000">
              <a:ea typeface="Osaka"/>
            </a:endParaRPr>
          </a:p>
        </p:txBody>
      </p:sp>
      <p:sp>
        <p:nvSpPr>
          <p:cNvPr id="39940" name="テキスト ボックス 11">
            <a:extLst>
              <a:ext uri="{FF2B5EF4-FFF2-40B4-BE49-F238E27FC236}">
                <a16:creationId xmlns:a16="http://schemas.microsoft.com/office/drawing/2014/main" id="{C5AD5B99-1648-CD7C-1C64-9DC405DB02D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（３）④その他サイン証明</a:t>
            </a:r>
            <a:endParaRPr lang="ja-JP" altLang="en-US" u="sng">
              <a:solidFill>
                <a:srgbClr val="FF0000"/>
              </a:solidFill>
              <a:latin typeface="Times" panose="02020603050405020304" pitchFamily="18" charset="0"/>
              <a:ea typeface="Osaka"/>
            </a:endParaRPr>
          </a:p>
        </p:txBody>
      </p:sp>
      <p:sp>
        <p:nvSpPr>
          <p:cNvPr id="39941" name="Rectangle 2">
            <a:extLst>
              <a:ext uri="{FF2B5EF4-FFF2-40B4-BE49-F238E27FC236}">
                <a16:creationId xmlns:a16="http://schemas.microsoft.com/office/drawing/2014/main" id="{BA7D7FBD-A364-FCBA-1B15-EF307699880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9942" name="正方形/長方形 11">
            <a:extLst>
              <a:ext uri="{FF2B5EF4-FFF2-40B4-BE49-F238E27FC236}">
                <a16:creationId xmlns:a16="http://schemas.microsoft.com/office/drawing/2014/main" id="{AC77F4AE-BD07-51BA-F9D4-31F1EAA125F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9943" name="正方形/長方形 11">
            <a:extLst>
              <a:ext uri="{FF2B5EF4-FFF2-40B4-BE49-F238E27FC236}">
                <a16:creationId xmlns:a16="http://schemas.microsoft.com/office/drawing/2014/main" id="{AB0160E1-073A-ECCE-0988-056EDFC6712E}"/>
              </a:ext>
            </a:extLst>
          </p:cNvPr>
          <p:cNvSpPr>
            <a:spLocks noChangeArrowheads="1"/>
          </p:cNvSpPr>
          <p:nvPr/>
        </p:nvSpPr>
        <p:spPr bwMode="auto">
          <a:xfrm>
            <a:off x="166688" y="1412875"/>
            <a:ext cx="973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・その他サイン証明は、自社作成の各種証明書を添付してご利用いただける所定様式のサイン証明です。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3559" name="正方形/長方形 11">
            <a:extLst>
              <a:ext uri="{FF2B5EF4-FFF2-40B4-BE49-F238E27FC236}">
                <a16:creationId xmlns:a16="http://schemas.microsoft.com/office/drawing/2014/main" id="{14CC7F4A-C22B-CAAB-436C-F9D961778D2A}"/>
              </a:ext>
            </a:extLst>
          </p:cNvPr>
          <p:cNvSpPr>
            <a:spLocks noChangeArrowheads="1"/>
          </p:cNvSpPr>
          <p:nvPr/>
        </p:nvSpPr>
        <p:spPr bwMode="auto">
          <a:xfrm>
            <a:off x="6489700" y="1844824"/>
            <a:ext cx="3384550" cy="483209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defRPr/>
            </a:pPr>
            <a:r>
              <a:rPr lang="en-US" altLang="ja-JP" sz="1400" dirty="0">
                <a:highlight>
                  <a:srgbClr val="FFFF00"/>
                </a:highlight>
                <a:latin typeface="Times" panose="02020603050405020304" pitchFamily="18" charset="0"/>
                <a:ea typeface="Osaka"/>
              </a:rPr>
              <a:t>【</a:t>
            </a:r>
            <a:r>
              <a:rPr lang="ja-JP" altLang="en-US" sz="1400" dirty="0">
                <a:highlight>
                  <a:srgbClr val="FFFF00"/>
                </a:highlight>
                <a:latin typeface="Times" panose="02020603050405020304" pitchFamily="18" charset="0"/>
                <a:ea typeface="Osaka"/>
              </a:rPr>
              <a:t>宛先</a:t>
            </a:r>
            <a:r>
              <a:rPr lang="en-US" altLang="ja-JP" sz="1400" dirty="0">
                <a:highlight>
                  <a:srgbClr val="FFFF00"/>
                </a:highlight>
                <a:latin typeface="Times" panose="02020603050405020304" pitchFamily="18" charset="0"/>
                <a:ea typeface="Osaka"/>
              </a:rPr>
              <a:t>】</a:t>
            </a:r>
          </a:p>
          <a:p>
            <a:pPr marL="171450" indent="-171450">
              <a:spcBef>
                <a:spcPct val="0"/>
              </a:spcBef>
              <a:buClrTx/>
              <a:buFont typeface="Arial" panose="020B0604020202020204" pitchFamily="34" charset="0"/>
              <a:buChar char="•"/>
              <a:defRPr/>
            </a:pPr>
            <a:r>
              <a:rPr lang="ja-JP" altLang="en-US" sz="1400" dirty="0">
                <a:highlight>
                  <a:srgbClr val="FFFF00"/>
                </a:highlight>
                <a:latin typeface="Times" panose="02020603050405020304" pitchFamily="18" charset="0"/>
                <a:ea typeface="Osaka"/>
              </a:rPr>
              <a:t>（「宛先を入力する」場合）</a:t>
            </a:r>
            <a:endParaRPr lang="en-US" altLang="ja-JP" sz="1400" dirty="0">
              <a:highlight>
                <a:srgbClr val="FFFF00"/>
              </a:highlight>
              <a:latin typeface="Times" panose="02020603050405020304" pitchFamily="18" charset="0"/>
              <a:ea typeface="Osaka"/>
            </a:endParaRPr>
          </a:p>
          <a:p>
            <a:pPr>
              <a:spcBef>
                <a:spcPct val="0"/>
              </a:spcBef>
              <a:buClrTx/>
              <a:buNone/>
              <a:defRPr/>
            </a:pPr>
            <a:r>
              <a:rPr lang="ja-JP" altLang="en-US" sz="1400" dirty="0">
                <a:highlight>
                  <a:srgbClr val="FFFF00"/>
                </a:highlight>
                <a:latin typeface="Times" panose="02020603050405020304" pitchFamily="18" charset="0"/>
                <a:ea typeface="Osaka"/>
              </a:rPr>
              <a:t>　英文住所は改行可、最大</a:t>
            </a:r>
            <a:r>
              <a:rPr lang="en-US" altLang="ja-JP" sz="1400" dirty="0">
                <a:highlight>
                  <a:srgbClr val="FFFF00"/>
                </a:highlight>
                <a:latin typeface="Times" panose="02020603050405020304" pitchFamily="18" charset="0"/>
                <a:ea typeface="Osaka"/>
              </a:rPr>
              <a:t>3</a:t>
            </a:r>
            <a:r>
              <a:rPr lang="ja-JP" altLang="en-US" sz="1400" dirty="0">
                <a:highlight>
                  <a:srgbClr val="FFFF00"/>
                </a:highlight>
                <a:latin typeface="Times" panose="02020603050405020304" pitchFamily="18" charset="0"/>
                <a:ea typeface="Osaka"/>
              </a:rPr>
              <a:t>行、各行</a:t>
            </a:r>
            <a:r>
              <a:rPr lang="en-US" altLang="ja-JP" sz="1400" dirty="0">
                <a:highlight>
                  <a:srgbClr val="FFFF00"/>
                </a:highlight>
                <a:latin typeface="Times" panose="02020603050405020304" pitchFamily="18" charset="0"/>
                <a:ea typeface="Osaka"/>
              </a:rPr>
              <a:t>68</a:t>
            </a:r>
          </a:p>
          <a:p>
            <a:pPr>
              <a:spcBef>
                <a:spcPct val="0"/>
              </a:spcBef>
              <a:buClrTx/>
              <a:buNone/>
              <a:defRPr/>
            </a:pPr>
            <a:r>
              <a:rPr lang="ja-JP" altLang="en-US" sz="1400" dirty="0">
                <a:highlight>
                  <a:srgbClr val="FFFF00"/>
                </a:highlight>
                <a:latin typeface="Times" panose="02020603050405020304" pitchFamily="18" charset="0"/>
                <a:ea typeface="Osaka"/>
              </a:rPr>
              <a:t>　文字以内で入力してください。</a:t>
            </a:r>
            <a:endParaRPr lang="en-US" altLang="ja-JP" sz="1400" dirty="0">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添付書類の表題</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日付</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本画面でアップロード（システム上に保管）する書類（＝サイン証明を行いたい各種証明書）の情報を入力します。</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highlight>
                  <a:srgbClr val="FFFF00"/>
                </a:highlight>
                <a:latin typeface="Times" panose="02020603050405020304" pitchFamily="18" charset="0"/>
                <a:ea typeface="Osaka"/>
              </a:rPr>
              <a:t>添付書類の日付は</a:t>
            </a:r>
            <a:r>
              <a:rPr lang="ja-JP" altLang="en-US" sz="1400" dirty="0">
                <a:highlight>
                  <a:srgbClr val="FFFF00"/>
                </a:highlight>
                <a:latin typeface="+mn-ea"/>
                <a:ea typeface="+mn-ea"/>
              </a:rPr>
              <a:t>カレンダーマークをクリックして日付を選択することもできます。</a:t>
            </a:r>
            <a:endParaRPr lang="en-US" altLang="ja-JP" sz="1400" dirty="0">
              <a:latin typeface="Times" panose="02020603050405020304" pitchFamily="18" charset="0"/>
              <a:ea typeface="Osaka"/>
            </a:endParaRPr>
          </a:p>
          <a:p>
            <a:pPr>
              <a:spcBef>
                <a:spcPct val="0"/>
              </a:spcBef>
              <a:buClr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典拠書類</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サイン証明を行いたい</a:t>
            </a:r>
            <a:r>
              <a:rPr lang="ja-JP" altLang="en-US" sz="1400" b="1" u="sng" dirty="0">
                <a:latin typeface="Times" panose="02020603050405020304" pitchFamily="18" charset="0"/>
                <a:ea typeface="Osaka"/>
              </a:rPr>
              <a:t>自社作成の各種証明書ファイル</a:t>
            </a:r>
            <a:r>
              <a:rPr lang="ja-JP" altLang="en-US" sz="1400" dirty="0">
                <a:latin typeface="Times" panose="02020603050405020304" pitchFamily="18" charset="0"/>
                <a:ea typeface="Osaka"/>
              </a:rPr>
              <a:t>をアップロードします。アップロードしたファイルは審査時に閲覧するのみでサイン証明（その他サイン証明）および</a:t>
            </a:r>
            <a:r>
              <a:rPr lang="ja-JP" altLang="en-US" sz="1400" b="1" u="sng" dirty="0">
                <a:latin typeface="Times" panose="02020603050405020304" pitchFamily="18" charset="0"/>
                <a:ea typeface="Osaka"/>
              </a:rPr>
              <a:t>リファレンスサイトには掲載されません</a:t>
            </a: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400" dirty="0">
              <a:latin typeface="Times" panose="02020603050405020304" pitchFamily="18" charset="0"/>
              <a:ea typeface="Osaka"/>
            </a:endParaRPr>
          </a:p>
        </p:txBody>
      </p:sp>
      <p:sp>
        <p:nvSpPr>
          <p:cNvPr id="2" name="四角形: 角を丸くする 1">
            <a:extLst>
              <a:ext uri="{FF2B5EF4-FFF2-40B4-BE49-F238E27FC236}">
                <a16:creationId xmlns:a16="http://schemas.microsoft.com/office/drawing/2014/main" id="{57767162-F67C-B408-D685-885155C1E696}"/>
              </a:ext>
            </a:extLst>
          </p:cNvPr>
          <p:cNvSpPr/>
          <p:nvPr/>
        </p:nvSpPr>
        <p:spPr>
          <a:xfrm>
            <a:off x="416496" y="3501008"/>
            <a:ext cx="5904656" cy="584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DE6DE20F-76F8-5139-B12E-18B39B31EF83}"/>
              </a:ext>
            </a:extLst>
          </p:cNvPr>
          <p:cNvSpPr/>
          <p:nvPr/>
        </p:nvSpPr>
        <p:spPr>
          <a:xfrm>
            <a:off x="416496" y="4509120"/>
            <a:ext cx="5904656" cy="3629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2" descr="グラフィカル ユーザー インターフェイス, テキスト&#10;&#10;自動的に生成された説明">
            <a:extLst>
              <a:ext uri="{FF2B5EF4-FFF2-40B4-BE49-F238E27FC236}">
                <a16:creationId xmlns:a16="http://schemas.microsoft.com/office/drawing/2014/main" id="{7424F4CF-CBA2-89B1-2C9F-709FE736A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4124325"/>
            <a:ext cx="3683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スライド番号プレースホルダー 3">
            <a:extLst>
              <a:ext uri="{FF2B5EF4-FFF2-40B4-BE49-F238E27FC236}">
                <a16:creationId xmlns:a16="http://schemas.microsoft.com/office/drawing/2014/main" id="{257DEB7C-1BBC-F2B5-5A47-64396F422B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B7784F5-1E31-41EF-AEDB-CBD79A1B7257}" type="slidenum">
              <a:rPr lang="en-US" altLang="ja-JP" sz="1000" smtClean="0">
                <a:ea typeface="Osaka"/>
              </a:rPr>
              <a:pPr>
                <a:spcBef>
                  <a:spcPct val="0"/>
                </a:spcBef>
                <a:buClrTx/>
                <a:buFontTx/>
                <a:buNone/>
              </a:pPr>
              <a:t>18</a:t>
            </a:fld>
            <a:endParaRPr lang="en-US" altLang="ja-JP" sz="1000">
              <a:ea typeface="Osaka"/>
            </a:endParaRPr>
          </a:p>
        </p:txBody>
      </p:sp>
      <p:sp>
        <p:nvSpPr>
          <p:cNvPr id="41988" name="テキスト ボックス 11">
            <a:extLst>
              <a:ext uri="{FF2B5EF4-FFF2-40B4-BE49-F238E27FC236}">
                <a16:creationId xmlns:a16="http://schemas.microsoft.com/office/drawing/2014/main" id="{D7F282A1-C671-3BF6-9489-BF84AFE1752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（３）④その他サイン証明</a:t>
            </a:r>
            <a:endParaRPr lang="ja-JP" altLang="en-US" u="sng">
              <a:solidFill>
                <a:srgbClr val="FF0000"/>
              </a:solidFill>
              <a:latin typeface="Times" panose="02020603050405020304" pitchFamily="18" charset="0"/>
              <a:ea typeface="Osaka"/>
            </a:endParaRPr>
          </a:p>
        </p:txBody>
      </p:sp>
      <p:sp>
        <p:nvSpPr>
          <p:cNvPr id="41989" name="Rectangle 2">
            <a:extLst>
              <a:ext uri="{FF2B5EF4-FFF2-40B4-BE49-F238E27FC236}">
                <a16:creationId xmlns:a16="http://schemas.microsoft.com/office/drawing/2014/main" id="{E9092E97-90AE-36EF-0C09-B6285B63ED4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41990" name="正方形/長方形 11">
            <a:extLst>
              <a:ext uri="{FF2B5EF4-FFF2-40B4-BE49-F238E27FC236}">
                <a16:creationId xmlns:a16="http://schemas.microsoft.com/office/drawing/2014/main" id="{EE548955-B8FD-1F1A-FF13-8956AED9EC3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41991" name="正方形/長方形 11">
            <a:extLst>
              <a:ext uri="{FF2B5EF4-FFF2-40B4-BE49-F238E27FC236}">
                <a16:creationId xmlns:a16="http://schemas.microsoft.com/office/drawing/2014/main" id="{ED7CAC0D-6740-F2F8-6869-19DC924530F4}"/>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sp>
        <p:nvSpPr>
          <p:cNvPr id="41993" name="正方形/長方形 11">
            <a:extLst>
              <a:ext uri="{FF2B5EF4-FFF2-40B4-BE49-F238E27FC236}">
                <a16:creationId xmlns:a16="http://schemas.microsoft.com/office/drawing/2014/main" id="{218BC655-0FFB-373D-1A9E-3DB23BCE0EF0}"/>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6" name="四角形: 角を丸くする 15">
            <a:extLst>
              <a:ext uri="{FF2B5EF4-FFF2-40B4-BE49-F238E27FC236}">
                <a16:creationId xmlns:a16="http://schemas.microsoft.com/office/drawing/2014/main" id="{C284113F-1CD4-7311-2C7B-3B687C245958}"/>
              </a:ext>
            </a:extLst>
          </p:cNvPr>
          <p:cNvSpPr/>
          <p:nvPr/>
        </p:nvSpPr>
        <p:spPr>
          <a:xfrm>
            <a:off x="3440113" y="5627688"/>
            <a:ext cx="866775"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3CADC300-C8F8-A3F7-C57C-9BD2C7FA0816}"/>
              </a:ext>
            </a:extLst>
          </p:cNvPr>
          <p:cNvCxnSpPr>
            <a:cxnSpLocks/>
            <a:stCxn id="16" idx="3"/>
          </p:cNvCxnSpPr>
          <p:nvPr/>
        </p:nvCxnSpPr>
        <p:spPr>
          <a:xfrm flipV="1">
            <a:off x="4306888" y="4327525"/>
            <a:ext cx="1689100" cy="14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998" name="図 2" descr="グラフィカル ユーザー インターフェイス, テキスト, アプリケーション&#10;&#10;自動的に生成された説明">
            <a:extLst>
              <a:ext uri="{FF2B5EF4-FFF2-40B4-BE49-F238E27FC236}">
                <a16:creationId xmlns:a16="http://schemas.microsoft.com/office/drawing/2014/main" id="{41C23145-5DF6-E4ED-E03A-F82DCBF565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060575"/>
            <a:ext cx="3205162" cy="452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3D3CB5FF-5A0A-F417-6166-88F1B42A623F}"/>
              </a:ext>
            </a:extLst>
          </p:cNvPr>
          <p:cNvPicPr>
            <a:picLocks noChangeAspect="1"/>
          </p:cNvPicPr>
          <p:nvPr/>
        </p:nvPicPr>
        <p:blipFill>
          <a:blip r:embed="rId5"/>
          <a:stretch>
            <a:fillRect/>
          </a:stretch>
        </p:blipFill>
        <p:spPr>
          <a:xfrm>
            <a:off x="610330" y="1980630"/>
            <a:ext cx="5063395" cy="1994059"/>
          </a:xfrm>
          <a:prstGeom prst="rect">
            <a:avLst/>
          </a:prstGeom>
        </p:spPr>
      </p:pic>
      <p:sp>
        <p:nvSpPr>
          <p:cNvPr id="3" name="四角形: 角を丸くする 2">
            <a:extLst>
              <a:ext uri="{FF2B5EF4-FFF2-40B4-BE49-F238E27FC236}">
                <a16:creationId xmlns:a16="http://schemas.microsoft.com/office/drawing/2014/main" id="{D3758231-7D03-9A25-5DA6-C2B7775F8D23}"/>
              </a:ext>
            </a:extLst>
          </p:cNvPr>
          <p:cNvSpPr/>
          <p:nvPr/>
        </p:nvSpPr>
        <p:spPr>
          <a:xfrm>
            <a:off x="3750575" y="3698667"/>
            <a:ext cx="410337"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ACE234F6-84DB-1C48-703A-3A5DF6E9380B}"/>
              </a:ext>
            </a:extLst>
          </p:cNvPr>
          <p:cNvCxnSpPr>
            <a:cxnSpLocks/>
          </p:cNvCxnSpPr>
          <p:nvPr/>
        </p:nvCxnSpPr>
        <p:spPr>
          <a:xfrm>
            <a:off x="3829050" y="3951288"/>
            <a:ext cx="0"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99F42368-DAAE-3C2E-51FE-B528ACAC431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目次</a:t>
            </a:r>
          </a:p>
        </p:txBody>
      </p:sp>
      <p:sp>
        <p:nvSpPr>
          <p:cNvPr id="7171" name="スライド番号プレースホルダー 3">
            <a:extLst>
              <a:ext uri="{FF2B5EF4-FFF2-40B4-BE49-F238E27FC236}">
                <a16:creationId xmlns:a16="http://schemas.microsoft.com/office/drawing/2014/main" id="{C49A7E53-1978-8C22-3031-3E6783CA7972}"/>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797DDAC4-FC7B-4CD0-B163-DBE33576DCEB}" type="slidenum">
              <a:rPr lang="en-US" altLang="ja-JP" sz="1000">
                <a:ea typeface="Osaka"/>
              </a:rPr>
              <a:pPr algn="ctr" eaLnBrk="1" hangingPunct="1">
                <a:spcBef>
                  <a:spcPct val="0"/>
                </a:spcBef>
                <a:buClrTx/>
                <a:buFontTx/>
                <a:buNone/>
              </a:pPr>
              <a:t>1</a:t>
            </a:fld>
            <a:endParaRPr lang="en-US" altLang="ja-JP" sz="1000">
              <a:ea typeface="Osaka"/>
            </a:endParaRPr>
          </a:p>
        </p:txBody>
      </p:sp>
      <p:sp>
        <p:nvSpPr>
          <p:cNvPr id="7172" name="正方形/長方形 11">
            <a:extLst>
              <a:ext uri="{FF2B5EF4-FFF2-40B4-BE49-F238E27FC236}">
                <a16:creationId xmlns:a16="http://schemas.microsoft.com/office/drawing/2014/main" id="{C130DFA6-72AA-FF11-628C-D273BB70F921}"/>
              </a:ext>
            </a:extLst>
          </p:cNvPr>
          <p:cNvSpPr>
            <a:spLocks noChangeArrowheads="1"/>
          </p:cNvSpPr>
          <p:nvPr/>
        </p:nvSpPr>
        <p:spPr bwMode="auto">
          <a:xfrm>
            <a:off x="523875" y="3960813"/>
            <a:ext cx="90011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3200">
                <a:latin typeface="Times" panose="02020603050405020304" pitchFamily="18" charset="0"/>
                <a:ea typeface="Osaka"/>
              </a:rPr>
              <a:t>１．はじめに</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２．サイン証明の発給申請</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３．サイン証明の出力（印刷）</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４．リファレンスシステム</a:t>
            </a:r>
            <a:endParaRPr lang="en-US" altLang="ja-JP" sz="3200">
              <a:latin typeface="Times" panose="02020603050405020304" pitchFamily="18" charset="0"/>
              <a:ea typeface="Osak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8D63AD5-ED7A-F938-7C87-42E1E499A543}"/>
              </a:ext>
            </a:extLst>
          </p:cNvPr>
          <p:cNvPicPr>
            <a:picLocks noChangeAspect="1"/>
          </p:cNvPicPr>
          <p:nvPr/>
        </p:nvPicPr>
        <p:blipFill>
          <a:blip r:embed="rId3"/>
          <a:stretch>
            <a:fillRect/>
          </a:stretch>
        </p:blipFill>
        <p:spPr>
          <a:xfrm>
            <a:off x="79292" y="1485512"/>
            <a:ext cx="7343775" cy="2223135"/>
          </a:xfrm>
          <a:prstGeom prst="rect">
            <a:avLst/>
          </a:prstGeom>
        </p:spPr>
      </p:pic>
      <p:sp>
        <p:nvSpPr>
          <p:cNvPr id="44035" name="スライド番号プレースホルダー 3">
            <a:extLst>
              <a:ext uri="{FF2B5EF4-FFF2-40B4-BE49-F238E27FC236}">
                <a16:creationId xmlns:a16="http://schemas.microsoft.com/office/drawing/2014/main" id="{59F9248F-D738-6E55-B045-BC575E9FEF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1F8BDAE-5D17-459B-A1D3-566EC103D2C4}" type="slidenum">
              <a:rPr lang="en-US" altLang="ja-JP" sz="1000" smtClean="0">
                <a:ea typeface="Osaka"/>
              </a:rPr>
              <a:pPr>
                <a:spcBef>
                  <a:spcPct val="0"/>
                </a:spcBef>
                <a:buClrTx/>
                <a:buFontTx/>
                <a:buNone/>
              </a:pPr>
              <a:t>19</a:t>
            </a:fld>
            <a:endParaRPr lang="en-US" altLang="ja-JP" sz="1000">
              <a:ea typeface="Osaka"/>
            </a:endParaRPr>
          </a:p>
        </p:txBody>
      </p:sp>
      <p:sp>
        <p:nvSpPr>
          <p:cNvPr id="44036" name="Rectangle 2">
            <a:extLst>
              <a:ext uri="{FF2B5EF4-FFF2-40B4-BE49-F238E27FC236}">
                <a16:creationId xmlns:a16="http://schemas.microsoft.com/office/drawing/2014/main" id="{393341F3-FE66-BFD9-5202-29622CA6A284}"/>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３</a:t>
            </a:r>
            <a:r>
              <a:rPr lang="en-US" altLang="ja-JP" sz="2400">
                <a:solidFill>
                  <a:schemeClr val="tx1"/>
                </a:solidFill>
              </a:rPr>
              <a:t>.</a:t>
            </a:r>
            <a:r>
              <a:rPr lang="ja-JP" altLang="en-US" sz="2400">
                <a:solidFill>
                  <a:schemeClr val="tx1"/>
                </a:solidFill>
              </a:rPr>
              <a:t>サイン証明の出力（印刷）</a:t>
            </a:r>
          </a:p>
        </p:txBody>
      </p:sp>
      <p:sp>
        <p:nvSpPr>
          <p:cNvPr id="44037" name="正方形/長方形 11">
            <a:extLst>
              <a:ext uri="{FF2B5EF4-FFF2-40B4-BE49-F238E27FC236}">
                <a16:creationId xmlns:a16="http://schemas.microsoft.com/office/drawing/2014/main" id="{5F5BB1FE-BC15-52B6-7034-FD67B893D2B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44038" name="正方形/長方形 11">
            <a:extLst>
              <a:ext uri="{FF2B5EF4-FFF2-40B4-BE49-F238E27FC236}">
                <a16:creationId xmlns:a16="http://schemas.microsoft.com/office/drawing/2014/main" id="{B9EF5F68-957B-6882-C1AF-BDC23E57A38D}"/>
              </a:ext>
            </a:extLst>
          </p:cNvPr>
          <p:cNvSpPr>
            <a:spLocks noChangeArrowheads="1"/>
          </p:cNvSpPr>
          <p:nvPr/>
        </p:nvSpPr>
        <p:spPr bwMode="auto">
          <a:xfrm>
            <a:off x="161925" y="908050"/>
            <a:ext cx="938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・審査が完了するとメールで通知が届きます。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・決済完了後（状態が「交付済」となった後）、サイン証明の印刷が可能になります。</a:t>
            </a:r>
            <a:endParaRPr lang="en-US" altLang="ja-JP" sz="1600">
              <a:latin typeface="Times" panose="02020603050405020304" pitchFamily="18" charset="0"/>
              <a:ea typeface="Osaka"/>
            </a:endParaRPr>
          </a:p>
        </p:txBody>
      </p:sp>
      <p:sp>
        <p:nvSpPr>
          <p:cNvPr id="22" name="四角形: 角を丸くする 21">
            <a:extLst>
              <a:ext uri="{FF2B5EF4-FFF2-40B4-BE49-F238E27FC236}">
                <a16:creationId xmlns:a16="http://schemas.microsoft.com/office/drawing/2014/main" id="{A4329F74-2EEF-3B26-1462-79248FA62169}"/>
              </a:ext>
            </a:extLst>
          </p:cNvPr>
          <p:cNvSpPr/>
          <p:nvPr/>
        </p:nvSpPr>
        <p:spPr>
          <a:xfrm>
            <a:off x="3638550" y="3178231"/>
            <a:ext cx="506413" cy="5304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3" name="四角形: 角を丸くする 22">
            <a:extLst>
              <a:ext uri="{FF2B5EF4-FFF2-40B4-BE49-F238E27FC236}">
                <a16:creationId xmlns:a16="http://schemas.microsoft.com/office/drawing/2014/main" id="{763CEEE4-2EA3-EFCC-761E-ED3C32366EB5}"/>
              </a:ext>
            </a:extLst>
          </p:cNvPr>
          <p:cNvSpPr/>
          <p:nvPr/>
        </p:nvSpPr>
        <p:spPr>
          <a:xfrm>
            <a:off x="6800397" y="3168261"/>
            <a:ext cx="456860" cy="5655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4" name="直線矢印コネクタ 23">
            <a:extLst>
              <a:ext uri="{FF2B5EF4-FFF2-40B4-BE49-F238E27FC236}">
                <a16:creationId xmlns:a16="http://schemas.microsoft.com/office/drawing/2014/main" id="{57BCE9AB-CEBD-188D-4B7C-F469E2116245}"/>
              </a:ext>
            </a:extLst>
          </p:cNvPr>
          <p:cNvCxnSpPr>
            <a:cxnSpLocks/>
          </p:cNvCxnSpPr>
          <p:nvPr/>
        </p:nvCxnSpPr>
        <p:spPr>
          <a:xfrm>
            <a:off x="7077331" y="3752708"/>
            <a:ext cx="460813" cy="396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11">
            <a:extLst>
              <a:ext uri="{FF2B5EF4-FFF2-40B4-BE49-F238E27FC236}">
                <a16:creationId xmlns:a16="http://schemas.microsoft.com/office/drawing/2014/main" id="{B226AB9E-10F8-754B-208F-690B2C186529}"/>
              </a:ext>
            </a:extLst>
          </p:cNvPr>
          <p:cNvSpPr>
            <a:spLocks noChangeArrowheads="1"/>
          </p:cNvSpPr>
          <p:nvPr/>
        </p:nvSpPr>
        <p:spPr bwMode="auto">
          <a:xfrm>
            <a:off x="411163" y="5141044"/>
            <a:ext cx="5799137" cy="1384300"/>
          </a:xfrm>
          <a:prstGeom prst="rect">
            <a:avLst/>
          </a:prstGeom>
          <a:noFill/>
          <a:ln w="9525">
            <a:solidFill>
              <a:srgbClr val="000000"/>
            </a:solidFill>
            <a:prstDash val="dash"/>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注意</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典拠書類の取り扱いについて</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翻訳証明書やその他サイン証明書では、申請時に典拠書類をアップロードしていますが、</a:t>
            </a:r>
            <a:r>
              <a:rPr lang="ja-JP" altLang="en-US" sz="1400" b="1" u="sng" dirty="0">
                <a:latin typeface="Times" panose="02020603050405020304" pitchFamily="18" charset="0"/>
                <a:ea typeface="Osaka"/>
              </a:rPr>
              <a:t>システムから出力（印刷）するファイルに典拠書類は含まれておりません</a:t>
            </a:r>
            <a:r>
              <a:rPr lang="ja-JP" altLang="en-US" sz="1400" dirty="0">
                <a:latin typeface="Times" panose="02020603050405020304" pitchFamily="18" charset="0"/>
                <a:ea typeface="Osaka"/>
              </a:rPr>
              <a:t>ので、輸入者への提出時は典拠書類を別途ご送付いただく必要がある点にご注意ください。</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同様に、</a:t>
            </a:r>
            <a:r>
              <a:rPr lang="ja-JP" altLang="en-US" sz="1400" b="1" u="sng" dirty="0">
                <a:latin typeface="Times" panose="02020603050405020304" pitchFamily="18" charset="0"/>
                <a:ea typeface="Osaka"/>
              </a:rPr>
              <a:t>リファレンスサイトにも典拠書類は掲載されません</a:t>
            </a: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p:txBody>
      </p:sp>
      <p:pic>
        <p:nvPicPr>
          <p:cNvPr id="44043" name="図 3" descr="グラフィカル ユーザー インターフェイス, テキスト, アプリケーション, メール&#10;&#10;自動的に生成された説明">
            <a:extLst>
              <a:ext uri="{FF2B5EF4-FFF2-40B4-BE49-F238E27FC236}">
                <a16:creationId xmlns:a16="http://schemas.microsoft.com/office/drawing/2014/main" id="{F7FE0C30-2D87-F14A-1587-114893789E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8144" y="3260725"/>
            <a:ext cx="2311400" cy="3319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descr="グラフィカル ユーザー インターフェイス, テキスト, アプリケーション&#10;&#10;自動的に生成された説明">
            <a:extLst>
              <a:ext uri="{FF2B5EF4-FFF2-40B4-BE49-F238E27FC236}">
                <a16:creationId xmlns:a16="http://schemas.microsoft.com/office/drawing/2014/main" id="{15B9D1E9-1620-DABA-0C34-BC079D87C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803400"/>
            <a:ext cx="3276600" cy="4668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3" name="スライド番号プレースホルダー 3">
            <a:extLst>
              <a:ext uri="{FF2B5EF4-FFF2-40B4-BE49-F238E27FC236}">
                <a16:creationId xmlns:a16="http://schemas.microsoft.com/office/drawing/2014/main" id="{05847B5F-82BB-D613-223D-DB72CEDBD3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D48F35-3E16-4260-ACCF-BEE23329502E}" type="slidenum">
              <a:rPr lang="en-US" altLang="ja-JP" sz="1000" smtClean="0">
                <a:ea typeface="Osaka"/>
              </a:rPr>
              <a:pPr>
                <a:spcBef>
                  <a:spcPct val="0"/>
                </a:spcBef>
                <a:buClrTx/>
                <a:buFontTx/>
                <a:buNone/>
              </a:pPr>
              <a:t>20</a:t>
            </a:fld>
            <a:endParaRPr lang="en-US" altLang="ja-JP" sz="1000">
              <a:ea typeface="Osaka"/>
            </a:endParaRPr>
          </a:p>
        </p:txBody>
      </p:sp>
      <p:sp>
        <p:nvSpPr>
          <p:cNvPr id="46084" name="Rectangle 2">
            <a:extLst>
              <a:ext uri="{FF2B5EF4-FFF2-40B4-BE49-F238E27FC236}">
                <a16:creationId xmlns:a16="http://schemas.microsoft.com/office/drawing/2014/main" id="{5A1B9EFB-BA91-E73E-EE9A-4CE4744D589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a:t>
            </a:r>
            <a:r>
              <a:rPr lang="en-US" altLang="ja-JP" sz="2400">
                <a:solidFill>
                  <a:schemeClr val="tx1"/>
                </a:solidFill>
              </a:rPr>
              <a:t>.</a:t>
            </a:r>
            <a:r>
              <a:rPr lang="ja-JP" altLang="en-US" sz="2400">
                <a:solidFill>
                  <a:schemeClr val="tx1"/>
                </a:solidFill>
              </a:rPr>
              <a:t>リファレンスシステム</a:t>
            </a:r>
          </a:p>
        </p:txBody>
      </p:sp>
      <p:sp>
        <p:nvSpPr>
          <p:cNvPr id="46085" name="正方形/長方形 11">
            <a:extLst>
              <a:ext uri="{FF2B5EF4-FFF2-40B4-BE49-F238E27FC236}">
                <a16:creationId xmlns:a16="http://schemas.microsoft.com/office/drawing/2014/main" id="{8944312E-75CB-15CB-621A-B4FF8DBDE8DB}"/>
              </a:ext>
            </a:extLst>
          </p:cNvPr>
          <p:cNvSpPr>
            <a:spLocks noChangeArrowheads="1"/>
          </p:cNvSpPr>
          <p:nvPr/>
        </p:nvSpPr>
        <p:spPr bwMode="auto">
          <a:xfrm>
            <a:off x="161925" y="908050"/>
            <a:ext cx="9744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・証明書に印字されたＱＲコードまたは認証情報を用いて、証明書が改ざんされていないか確認するため</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のサイトにアクセスすることができます。</a:t>
            </a:r>
            <a:endParaRPr lang="en-US" altLang="ja-JP" sz="1600">
              <a:latin typeface="Times" panose="02020603050405020304" pitchFamily="18" charset="0"/>
              <a:ea typeface="Osaka"/>
            </a:endParaRPr>
          </a:p>
          <a:p>
            <a:pPr>
              <a:spcBef>
                <a:spcPct val="0"/>
              </a:spcBef>
              <a:buClrTx/>
              <a:buFontTx/>
              <a:buNone/>
            </a:pPr>
            <a:r>
              <a:rPr lang="en-US" altLang="ja-JP" sz="1600" b="1" u="sng">
                <a:latin typeface="Times" panose="02020603050405020304" pitchFamily="18" charset="0"/>
                <a:ea typeface="Osaka"/>
              </a:rPr>
              <a:t>※</a:t>
            </a:r>
            <a:r>
              <a:rPr lang="ja-JP" altLang="en-US" sz="1600" b="1" u="sng">
                <a:latin typeface="Times" panose="02020603050405020304" pitchFamily="18" charset="0"/>
                <a:ea typeface="Osaka"/>
              </a:rPr>
              <a:t>リファレンスサイトには証明書本体のみ表示され、添付書類があるとしても表示されません。</a:t>
            </a:r>
            <a:endParaRPr lang="en-US" altLang="ja-JP" sz="1600" b="1" u="sng">
              <a:latin typeface="Times" panose="02020603050405020304" pitchFamily="18" charset="0"/>
              <a:ea typeface="Osaka"/>
            </a:endParaRPr>
          </a:p>
        </p:txBody>
      </p:sp>
      <p:sp>
        <p:nvSpPr>
          <p:cNvPr id="46086" name="正方形/長方形 11">
            <a:extLst>
              <a:ext uri="{FF2B5EF4-FFF2-40B4-BE49-F238E27FC236}">
                <a16:creationId xmlns:a16="http://schemas.microsoft.com/office/drawing/2014/main" id="{1D8BF909-87D0-21FB-444B-592CCC397594}"/>
              </a:ext>
            </a:extLst>
          </p:cNvPr>
          <p:cNvSpPr>
            <a:spLocks noChangeArrowheads="1"/>
          </p:cNvSpPr>
          <p:nvPr/>
        </p:nvSpPr>
        <p:spPr bwMode="auto">
          <a:xfrm>
            <a:off x="5024438" y="5253038"/>
            <a:ext cx="4824412"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原産地証明書（日本産）と異なり、証明書上にリファレンスシステムの</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が記載されていません。ご利用いただく方に</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を通知していただく必要があります。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〇原産地証明書リファレンスシステム</a:t>
            </a:r>
            <a:r>
              <a:rPr lang="en-US" altLang="ja-JP" sz="1200">
                <a:latin typeface="Times" panose="02020603050405020304" pitchFamily="18" charset="0"/>
                <a:ea typeface="Osaka"/>
              </a:rPr>
              <a:t>URL</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https://ref.jcci.or.jp/</a:t>
            </a:r>
          </a:p>
        </p:txBody>
      </p:sp>
      <p:cxnSp>
        <p:nvCxnSpPr>
          <p:cNvPr id="21" name="直線矢印コネクタ 20">
            <a:extLst>
              <a:ext uri="{FF2B5EF4-FFF2-40B4-BE49-F238E27FC236}">
                <a16:creationId xmlns:a16="http://schemas.microsoft.com/office/drawing/2014/main" id="{0012A26F-6A82-2A50-ED4B-FCA9BD7D4C53}"/>
              </a:ext>
            </a:extLst>
          </p:cNvPr>
          <p:cNvCxnSpPr>
            <a:cxnSpLocks/>
          </p:cNvCxnSpPr>
          <p:nvPr/>
        </p:nvCxnSpPr>
        <p:spPr>
          <a:xfrm flipV="1">
            <a:off x="2311400" y="3444875"/>
            <a:ext cx="1416050" cy="2589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088" name="正方形/長方形 11">
            <a:extLst>
              <a:ext uri="{FF2B5EF4-FFF2-40B4-BE49-F238E27FC236}">
                <a16:creationId xmlns:a16="http://schemas.microsoft.com/office/drawing/2014/main" id="{0432FB18-3D7A-651F-521C-4694BD3DCD5E}"/>
              </a:ext>
            </a:extLst>
          </p:cNvPr>
          <p:cNvSpPr>
            <a:spLocks noChangeArrowheads="1"/>
          </p:cNvSpPr>
          <p:nvPr/>
        </p:nvSpPr>
        <p:spPr bwMode="auto">
          <a:xfrm>
            <a:off x="3471863" y="2068513"/>
            <a:ext cx="207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①認証情報を入力</a:t>
            </a:r>
            <a:endParaRPr lang="en-US" altLang="ja-JP" sz="1400">
              <a:latin typeface="Times" panose="02020603050405020304" pitchFamily="18" charset="0"/>
              <a:ea typeface="Osaka"/>
            </a:endParaRPr>
          </a:p>
          <a:p>
            <a:pPr algn="ctr">
              <a:spcBef>
                <a:spcPct val="0"/>
              </a:spcBef>
              <a:buClrTx/>
              <a:buFontTx/>
              <a:buNone/>
            </a:pPr>
            <a:r>
              <a:rPr lang="en-US" altLang="ja-JP" sz="1200">
                <a:latin typeface="Times" panose="02020603050405020304" pitchFamily="18" charset="0"/>
                <a:ea typeface="Osaka"/>
              </a:rPr>
              <a:t>https://ref.jcci.or.jp/</a:t>
            </a:r>
          </a:p>
        </p:txBody>
      </p:sp>
      <p:sp>
        <p:nvSpPr>
          <p:cNvPr id="46089" name="正方形/長方形 11">
            <a:extLst>
              <a:ext uri="{FF2B5EF4-FFF2-40B4-BE49-F238E27FC236}">
                <a16:creationId xmlns:a16="http://schemas.microsoft.com/office/drawing/2014/main" id="{1AA5499E-578D-E880-0796-BA46077B45A7}"/>
              </a:ext>
            </a:extLst>
          </p:cNvPr>
          <p:cNvSpPr>
            <a:spLocks noChangeArrowheads="1"/>
          </p:cNvSpPr>
          <p:nvPr/>
        </p:nvSpPr>
        <p:spPr bwMode="auto">
          <a:xfrm>
            <a:off x="7866063" y="4605338"/>
            <a:ext cx="169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確認結果</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（専用画面内）</a:t>
            </a:r>
            <a:endParaRPr lang="en-US" altLang="ja-JP" sz="1600">
              <a:latin typeface="Times" panose="02020603050405020304" pitchFamily="18" charset="0"/>
              <a:ea typeface="Osaka"/>
            </a:endParaRPr>
          </a:p>
        </p:txBody>
      </p:sp>
      <p:cxnSp>
        <p:nvCxnSpPr>
          <p:cNvPr id="27" name="直線矢印コネクタ 26">
            <a:extLst>
              <a:ext uri="{FF2B5EF4-FFF2-40B4-BE49-F238E27FC236}">
                <a16:creationId xmlns:a16="http://schemas.microsoft.com/office/drawing/2014/main" id="{E8D00C24-006F-8E5E-0CF9-9FCDECA1F21D}"/>
              </a:ext>
            </a:extLst>
          </p:cNvPr>
          <p:cNvCxnSpPr>
            <a:cxnSpLocks/>
          </p:cNvCxnSpPr>
          <p:nvPr/>
        </p:nvCxnSpPr>
        <p:spPr>
          <a:xfrm>
            <a:off x="5210175" y="3276600"/>
            <a:ext cx="142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11">
            <a:extLst>
              <a:ext uri="{FF2B5EF4-FFF2-40B4-BE49-F238E27FC236}">
                <a16:creationId xmlns:a16="http://schemas.microsoft.com/office/drawing/2014/main" id="{27C02E5A-F97C-8562-190B-BABD72AFFF45}"/>
              </a:ext>
            </a:extLst>
          </p:cNvPr>
          <p:cNvSpPr>
            <a:spLocks noChangeArrowheads="1"/>
          </p:cNvSpPr>
          <p:nvPr/>
        </p:nvSpPr>
        <p:spPr bwMode="auto">
          <a:xfrm>
            <a:off x="3297238" y="4367213"/>
            <a:ext cx="166052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「証明番号」、</a:t>
            </a:r>
            <a:endParaRPr lang="en-US" altLang="ja-JP" sz="1050" dirty="0">
              <a:latin typeface="Times" panose="02020603050405020304" pitchFamily="18" charset="0"/>
              <a:ea typeface="Osaka"/>
            </a:endParaRPr>
          </a:p>
          <a:p>
            <a:pPr algn="ctr">
              <a:spcBef>
                <a:spcPct val="0"/>
              </a:spcBef>
              <a:buClrTx/>
              <a:buFontTx/>
              <a:buNone/>
              <a:defRPr/>
            </a:pPr>
            <a:r>
              <a:rPr lang="ja-JP" altLang="en-US" sz="1050" dirty="0">
                <a:latin typeface="Times" panose="02020603050405020304" pitchFamily="18" charset="0"/>
                <a:ea typeface="Osaka"/>
              </a:rPr>
              <a:t>「発給日」を入力</a:t>
            </a:r>
            <a:endParaRPr lang="en-US" altLang="ja-JP" sz="1000" dirty="0">
              <a:latin typeface="Times" panose="02020603050405020304" pitchFamily="18" charset="0"/>
              <a:ea typeface="Osaka"/>
            </a:endParaRPr>
          </a:p>
        </p:txBody>
      </p:sp>
      <p:sp>
        <p:nvSpPr>
          <p:cNvPr id="29" name="四角形: 角を丸くする 28">
            <a:extLst>
              <a:ext uri="{FF2B5EF4-FFF2-40B4-BE49-F238E27FC236}">
                <a16:creationId xmlns:a16="http://schemas.microsoft.com/office/drawing/2014/main" id="{01F2D37E-F1F8-9B82-ADF4-799BE8A4F273}"/>
              </a:ext>
            </a:extLst>
          </p:cNvPr>
          <p:cNvSpPr/>
          <p:nvPr/>
        </p:nvSpPr>
        <p:spPr>
          <a:xfrm>
            <a:off x="1847850" y="6059488"/>
            <a:ext cx="935038" cy="346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0" name="正方形/長方形 11">
            <a:extLst>
              <a:ext uri="{FF2B5EF4-FFF2-40B4-BE49-F238E27FC236}">
                <a16:creationId xmlns:a16="http://schemas.microsoft.com/office/drawing/2014/main" id="{1F636B60-DB28-CF03-2A61-4713EB9434BC}"/>
              </a:ext>
            </a:extLst>
          </p:cNvPr>
          <p:cNvSpPr>
            <a:spLocks noChangeArrowheads="1"/>
          </p:cNvSpPr>
          <p:nvPr/>
        </p:nvSpPr>
        <p:spPr bwMode="auto">
          <a:xfrm>
            <a:off x="5259388" y="4056063"/>
            <a:ext cx="1660525"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アクセスコードを入力</a:t>
            </a:r>
            <a:endParaRPr lang="en-US" altLang="ja-JP" sz="1000" dirty="0">
              <a:latin typeface="Times" panose="02020603050405020304" pitchFamily="18" charset="0"/>
              <a:ea typeface="Osaka"/>
            </a:endParaRPr>
          </a:p>
        </p:txBody>
      </p:sp>
      <p:sp>
        <p:nvSpPr>
          <p:cNvPr id="31" name="四角形: 角を丸くする 30">
            <a:extLst>
              <a:ext uri="{FF2B5EF4-FFF2-40B4-BE49-F238E27FC236}">
                <a16:creationId xmlns:a16="http://schemas.microsoft.com/office/drawing/2014/main" id="{043A94E7-61ED-CED0-E67C-FD36D4F5E8D6}"/>
              </a:ext>
            </a:extLst>
          </p:cNvPr>
          <p:cNvSpPr/>
          <p:nvPr/>
        </p:nvSpPr>
        <p:spPr>
          <a:xfrm>
            <a:off x="3000375" y="6110288"/>
            <a:ext cx="296863" cy="2555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6095" name="正方形/長方形 11">
            <a:extLst>
              <a:ext uri="{FF2B5EF4-FFF2-40B4-BE49-F238E27FC236}">
                <a16:creationId xmlns:a16="http://schemas.microsoft.com/office/drawing/2014/main" id="{F6130930-7BA8-87FD-F512-1500750EBAC2}"/>
              </a:ext>
            </a:extLst>
          </p:cNvPr>
          <p:cNvSpPr>
            <a:spLocks noChangeArrowheads="1"/>
          </p:cNvSpPr>
          <p:nvPr/>
        </p:nvSpPr>
        <p:spPr bwMode="auto">
          <a:xfrm>
            <a:off x="3582988" y="5715000"/>
            <a:ext cx="127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②</a:t>
            </a:r>
            <a:r>
              <a:rPr lang="en-US" altLang="ja-JP" sz="1400">
                <a:latin typeface="Times" panose="02020603050405020304" pitchFamily="18" charset="0"/>
                <a:ea typeface="Osaka"/>
              </a:rPr>
              <a:t>QR</a:t>
            </a:r>
            <a:r>
              <a:rPr lang="ja-JP" altLang="en-US" sz="1400">
                <a:latin typeface="Times" panose="02020603050405020304" pitchFamily="18" charset="0"/>
                <a:ea typeface="Osaka"/>
              </a:rPr>
              <a:t>コード</a:t>
            </a:r>
            <a:endParaRPr lang="en-US" altLang="ja-JP" sz="1400">
              <a:latin typeface="Times" panose="02020603050405020304" pitchFamily="18" charset="0"/>
              <a:ea typeface="Osaka"/>
            </a:endParaRPr>
          </a:p>
          <a:p>
            <a:pPr algn="ctr">
              <a:spcBef>
                <a:spcPct val="0"/>
              </a:spcBef>
              <a:buClrTx/>
              <a:buFontTx/>
              <a:buNone/>
            </a:pPr>
            <a:r>
              <a:rPr lang="ja-JP" altLang="en-US" sz="1400">
                <a:latin typeface="Times" panose="02020603050405020304" pitchFamily="18" charset="0"/>
                <a:ea typeface="Osaka"/>
              </a:rPr>
              <a:t>読み取り</a:t>
            </a:r>
            <a:endParaRPr lang="en-US" altLang="ja-JP" sz="1200">
              <a:latin typeface="Times" panose="02020603050405020304" pitchFamily="18" charset="0"/>
              <a:ea typeface="Osaka"/>
            </a:endParaRPr>
          </a:p>
        </p:txBody>
      </p:sp>
      <p:cxnSp>
        <p:nvCxnSpPr>
          <p:cNvPr id="34" name="直線矢印コネクタ 33">
            <a:extLst>
              <a:ext uri="{FF2B5EF4-FFF2-40B4-BE49-F238E27FC236}">
                <a16:creationId xmlns:a16="http://schemas.microsoft.com/office/drawing/2014/main" id="{84BDED0D-32B3-0B25-CF55-D09379520C94}"/>
              </a:ext>
            </a:extLst>
          </p:cNvPr>
          <p:cNvCxnSpPr>
            <a:cxnSpLocks/>
          </p:cNvCxnSpPr>
          <p:nvPr/>
        </p:nvCxnSpPr>
        <p:spPr>
          <a:xfrm>
            <a:off x="6824663" y="3276600"/>
            <a:ext cx="63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コネクタ: カギ線 3">
            <a:extLst>
              <a:ext uri="{FF2B5EF4-FFF2-40B4-BE49-F238E27FC236}">
                <a16:creationId xmlns:a16="http://schemas.microsoft.com/office/drawing/2014/main" id="{05704AA3-E311-24B3-213B-6EA330B396FB}"/>
              </a:ext>
            </a:extLst>
          </p:cNvPr>
          <p:cNvCxnSpPr>
            <a:cxnSpLocks/>
            <a:stCxn id="31" idx="3"/>
          </p:cNvCxnSpPr>
          <p:nvPr/>
        </p:nvCxnSpPr>
        <p:spPr>
          <a:xfrm flipV="1">
            <a:off x="3297238" y="4437063"/>
            <a:ext cx="4162425" cy="1800225"/>
          </a:xfrm>
          <a:prstGeom prst="bentConnector3">
            <a:avLst>
              <a:gd name="adj1" fmla="val 40374"/>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098" name="図 5" descr="グラフィカル ユーザー インターフェイス, テキスト, アプリケーション&#10;&#10;自動的に生成された説明">
            <a:extLst>
              <a:ext uri="{FF2B5EF4-FFF2-40B4-BE49-F238E27FC236}">
                <a16:creationId xmlns:a16="http://schemas.microsoft.com/office/drawing/2014/main" id="{195743E9-21FA-F797-9641-15513AD849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40000"/>
            <a:ext cx="1470025" cy="182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99" name="図 7" descr="グラフィカル ユーザー インターフェイス, テキスト, アプリケーション&#10;&#10;自動的に生成された説明">
            <a:extLst>
              <a:ext uri="{FF2B5EF4-FFF2-40B4-BE49-F238E27FC236}">
                <a16:creationId xmlns:a16="http://schemas.microsoft.com/office/drawing/2014/main" id="{55319B4B-DD59-CF88-110A-F5B3F9A874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0513" y="2540000"/>
            <a:ext cx="1454150" cy="147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100" name="図 9" descr="グラフィカル ユーザー インターフェイス, テキスト, アプリケーション, メール&#10;&#10;自動的に生成された説明">
            <a:extLst>
              <a:ext uri="{FF2B5EF4-FFF2-40B4-BE49-F238E27FC236}">
                <a16:creationId xmlns:a16="http://schemas.microsoft.com/office/drawing/2014/main" id="{204748C0-C625-F572-0C1D-1815695FF3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475" y="2563813"/>
            <a:ext cx="23653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3">
            <a:extLst>
              <a:ext uri="{FF2B5EF4-FFF2-40B4-BE49-F238E27FC236}">
                <a16:creationId xmlns:a16="http://schemas.microsoft.com/office/drawing/2014/main" id="{9191C2E6-9D95-E0CD-F40F-F2D186A7699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D84F10D-0952-4468-A655-FB64B316EA5E}" type="slidenum">
              <a:rPr lang="en-US" altLang="ja-JP" sz="1000" smtClean="0">
                <a:ea typeface="Osaka"/>
              </a:rPr>
              <a:pPr>
                <a:spcBef>
                  <a:spcPct val="0"/>
                </a:spcBef>
                <a:buClrTx/>
                <a:buFontTx/>
                <a:buNone/>
              </a:pPr>
              <a:t>21</a:t>
            </a:fld>
            <a:endParaRPr lang="en-US" altLang="ja-JP" sz="1000">
              <a:ea typeface="Osaka"/>
            </a:endParaRPr>
          </a:p>
        </p:txBody>
      </p:sp>
      <p:sp>
        <p:nvSpPr>
          <p:cNvPr id="48131" name="Rectangle 2">
            <a:extLst>
              <a:ext uri="{FF2B5EF4-FFF2-40B4-BE49-F238E27FC236}">
                <a16:creationId xmlns:a16="http://schemas.microsoft.com/office/drawing/2014/main" id="{6CA0B55A-5C7D-3CCD-C428-7720F3B7D97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a:t>
            </a:r>
            <a:r>
              <a:rPr lang="en-US" altLang="ja-JP" sz="2400">
                <a:solidFill>
                  <a:schemeClr val="tx1"/>
                </a:solidFill>
              </a:rPr>
              <a:t>.</a:t>
            </a:r>
            <a:r>
              <a:rPr lang="ja-JP" altLang="en-US" sz="2400">
                <a:solidFill>
                  <a:schemeClr val="tx1"/>
                </a:solidFill>
              </a:rPr>
              <a:t>リファレンスシステム</a:t>
            </a:r>
          </a:p>
        </p:txBody>
      </p:sp>
      <p:sp>
        <p:nvSpPr>
          <p:cNvPr id="48132" name="正方形/長方形 11">
            <a:extLst>
              <a:ext uri="{FF2B5EF4-FFF2-40B4-BE49-F238E27FC236}">
                <a16:creationId xmlns:a16="http://schemas.microsoft.com/office/drawing/2014/main" id="{21925CC0-F5CF-6974-3A71-39C47894A661}"/>
              </a:ext>
            </a:extLst>
          </p:cNvPr>
          <p:cNvSpPr>
            <a:spLocks noChangeArrowheads="1"/>
          </p:cNvSpPr>
          <p:nvPr/>
        </p:nvSpPr>
        <p:spPr bwMode="auto">
          <a:xfrm>
            <a:off x="161925" y="908050"/>
            <a:ext cx="9744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Arial" panose="020B0604020202020204" pitchFamily="34" charset="0"/>
              <a:buChar char="•"/>
            </a:pPr>
            <a:r>
              <a:rPr lang="ja-JP" altLang="en-US" sz="1600">
                <a:latin typeface="Times" panose="02020603050405020304" pitchFamily="18" charset="0"/>
                <a:ea typeface="Osaka"/>
              </a:rPr>
              <a:t>専用画面内に証明書情報が表示されます（ダウンロード不可）。</a:t>
            </a:r>
            <a:endParaRPr lang="en-US" altLang="ja-JP" sz="1600">
              <a:latin typeface="Times" panose="02020603050405020304" pitchFamily="18" charset="0"/>
              <a:ea typeface="Osaka"/>
            </a:endParaRPr>
          </a:p>
          <a:p>
            <a:pPr>
              <a:spcBef>
                <a:spcPct val="0"/>
              </a:spcBef>
              <a:buClrTx/>
              <a:buFont typeface="Arial" panose="020B0604020202020204" pitchFamily="34" charset="0"/>
              <a:buChar char="•"/>
            </a:pPr>
            <a:r>
              <a:rPr lang="ja-JP" altLang="en-US" sz="1600">
                <a:latin typeface="Times" panose="02020603050405020304" pitchFamily="18" charset="0"/>
                <a:ea typeface="Osaka"/>
              </a:rPr>
              <a:t>画面コピーによる偽造防止のため、画面スクロールしないと全ての情報は表示されません。</a:t>
            </a:r>
            <a:endParaRPr lang="en-US" altLang="ja-JP" sz="1600">
              <a:latin typeface="Times" panose="02020603050405020304" pitchFamily="18" charset="0"/>
              <a:ea typeface="Osaka"/>
            </a:endParaRPr>
          </a:p>
          <a:p>
            <a:pPr>
              <a:spcBef>
                <a:spcPct val="0"/>
              </a:spcBef>
              <a:buClrTx/>
              <a:buFont typeface="Arial" panose="020B0604020202020204" pitchFamily="34" charset="0"/>
              <a:buChar char="•"/>
            </a:pPr>
            <a:r>
              <a:rPr lang="ja-JP" altLang="en-US" sz="1600">
                <a:latin typeface="Times" panose="02020603050405020304" pitchFamily="18" charset="0"/>
                <a:ea typeface="Osaka"/>
              </a:rPr>
              <a:t>サイン証明は</a:t>
            </a:r>
            <a:r>
              <a:rPr lang="ja-JP" altLang="en-US" sz="1600" b="1" u="sng">
                <a:latin typeface="Times" panose="02020603050405020304" pitchFamily="18" charset="0"/>
                <a:ea typeface="Osaka"/>
              </a:rPr>
              <a:t>証明書本体のみ表示され、添付書類があるとしても表示されません</a:t>
            </a:r>
            <a:r>
              <a:rPr lang="ja-JP" altLang="en-US" sz="1600">
                <a:latin typeface="Times" panose="02020603050405020304" pitchFamily="18" charset="0"/>
                <a:ea typeface="Osaka"/>
              </a:rPr>
              <a:t>。リファレンスシステム画面内では「</a:t>
            </a:r>
            <a:r>
              <a:rPr lang="en-US" altLang="ja-JP" sz="1600">
                <a:latin typeface="Times" panose="02020603050405020304" pitchFamily="18" charset="0"/>
                <a:ea typeface="Osaka"/>
              </a:rPr>
              <a:t>The attached documents, if there are any, cannot be displayed on this Reference System.</a:t>
            </a:r>
            <a:r>
              <a:rPr lang="ja-JP" altLang="en-US" sz="1600">
                <a:latin typeface="Times" panose="02020603050405020304" pitchFamily="18" charset="0"/>
                <a:ea typeface="Osaka"/>
              </a:rPr>
              <a:t>」と案内しております。</a:t>
            </a:r>
            <a:endParaRPr lang="en-US" altLang="ja-JP" sz="1600">
              <a:latin typeface="Times" panose="02020603050405020304" pitchFamily="18" charset="0"/>
              <a:ea typeface="Osaka"/>
            </a:endParaRPr>
          </a:p>
        </p:txBody>
      </p:sp>
      <p:pic>
        <p:nvPicPr>
          <p:cNvPr id="48133" name="図 9" descr="グラフィカル ユーザー インターフェイス, テキスト, アプリケーション, メール&#10;&#10;自動的に生成された説明">
            <a:extLst>
              <a:ext uri="{FF2B5EF4-FFF2-40B4-BE49-F238E27FC236}">
                <a16:creationId xmlns:a16="http://schemas.microsoft.com/office/drawing/2014/main" id="{8AEB21F5-E5A3-6DA5-E80C-309508750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2225675"/>
            <a:ext cx="54991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a:extLst>
              <a:ext uri="{FF2B5EF4-FFF2-40B4-BE49-F238E27FC236}">
                <a16:creationId xmlns:a16="http://schemas.microsoft.com/office/drawing/2014/main" id="{372A9FB5-4C89-E0C5-2BE8-6C54B0DE39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75FEE18-A670-4E31-8037-99A563B1B0D5}" type="slidenum">
              <a:rPr lang="en-US" altLang="ja-JP" sz="1000" smtClean="0">
                <a:ea typeface="Osaka"/>
              </a:rPr>
              <a:pPr>
                <a:spcBef>
                  <a:spcPct val="0"/>
                </a:spcBef>
                <a:buClrTx/>
                <a:buFontTx/>
                <a:buNone/>
              </a:pPr>
              <a:t>2</a:t>
            </a:fld>
            <a:endParaRPr lang="en-US" altLang="ja-JP" sz="1000">
              <a:ea typeface="Osaka"/>
            </a:endParaRPr>
          </a:p>
        </p:txBody>
      </p:sp>
      <p:sp>
        <p:nvSpPr>
          <p:cNvPr id="9219" name="Rectangle 2">
            <a:extLst>
              <a:ext uri="{FF2B5EF4-FFF2-40B4-BE49-F238E27FC236}">
                <a16:creationId xmlns:a16="http://schemas.microsoft.com/office/drawing/2014/main" id="{E08D2BFB-50C5-D98F-7C98-8EF4598C1E49}"/>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9220" name="テキスト ボックス 11">
            <a:extLst>
              <a:ext uri="{FF2B5EF4-FFF2-40B4-BE49-F238E27FC236}">
                <a16:creationId xmlns:a16="http://schemas.microsoft.com/office/drawing/2014/main" id="{BB6E3F55-EF11-0185-28EC-BE48D3E60FCB}"/>
              </a:ext>
            </a:extLst>
          </p:cNvPr>
          <p:cNvSpPr txBox="1">
            <a:spLocks noChangeArrowheads="1"/>
          </p:cNvSpPr>
          <p:nvPr/>
        </p:nvSpPr>
        <p:spPr bwMode="auto">
          <a:xfrm>
            <a:off x="57150" y="1196975"/>
            <a:ext cx="9893300" cy="452431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marL="342900" indent="-342900">
              <a:spcBef>
                <a:spcPct val="0"/>
              </a:spcBef>
              <a:buClrTx/>
              <a:buFont typeface="Arial" panose="020B0604020202020204" pitchFamily="34" charset="0"/>
              <a:buChar char="•"/>
              <a:defRPr/>
            </a:pPr>
            <a:r>
              <a:rPr lang="ja-JP" altLang="en-US" dirty="0">
                <a:latin typeface="Times" panose="02020603050405020304" pitchFamily="18" charset="0"/>
                <a:ea typeface="Osaka"/>
              </a:rPr>
              <a:t>本マニュアルは、サイン証明のオンライン申請手順を説明するものです。</a:t>
            </a:r>
            <a:endParaRPr lang="en-US" altLang="ja-JP" dirty="0">
              <a:latin typeface="Times" panose="02020603050405020304" pitchFamily="18" charset="0"/>
              <a:ea typeface="Osaka"/>
            </a:endParaRPr>
          </a:p>
          <a:p>
            <a:pPr marL="342900" indent="-342900">
              <a:spcBef>
                <a:spcPct val="0"/>
              </a:spcBef>
              <a:buClrTx/>
              <a:buFont typeface="Arial" panose="020B0604020202020204" pitchFamily="34" charset="0"/>
              <a:buChar char="•"/>
              <a:defRPr/>
            </a:pPr>
            <a:endParaRPr lang="en-US" altLang="ja-JP" dirty="0">
              <a:latin typeface="Times" panose="02020603050405020304" pitchFamily="18" charset="0"/>
              <a:ea typeface="Osaka"/>
            </a:endParaRPr>
          </a:p>
          <a:p>
            <a:pPr marL="342900" indent="-342900">
              <a:spcBef>
                <a:spcPct val="0"/>
              </a:spcBef>
              <a:buClrTx/>
              <a:buFont typeface="Arial" panose="020B0604020202020204" pitchFamily="34" charset="0"/>
              <a:buChar char="•"/>
              <a:defRPr/>
            </a:pPr>
            <a:r>
              <a:rPr lang="ja-JP" altLang="en-US" dirty="0">
                <a:latin typeface="Times" panose="02020603050405020304" pitchFamily="18" charset="0"/>
                <a:ea typeface="Osaka"/>
              </a:rPr>
              <a:t>商工会議所が指定する以下様式のサイン証明に対応しております。</a:t>
            </a:r>
            <a:endParaRPr lang="en-US" altLang="ja-JP" dirty="0">
              <a:latin typeface="Times" panose="02020603050405020304" pitchFamily="18" charset="0"/>
              <a:ea typeface="Osaka"/>
            </a:endParaRPr>
          </a:p>
          <a:p>
            <a:pPr marL="342900" indent="-342900">
              <a:spcBef>
                <a:spcPct val="0"/>
              </a:spcBef>
              <a:buClrTx/>
              <a:buFont typeface="Arial" panose="020B0604020202020204" pitchFamily="34" charset="0"/>
              <a:buChar char="•"/>
              <a:defRPr/>
            </a:pPr>
            <a:endParaRPr lang="en-US" altLang="ja-JP"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・衛生証明書</a:t>
            </a:r>
            <a:endParaRPr lang="en-US" altLang="ja-JP" i="1"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・自由販売証明書</a:t>
            </a:r>
            <a:endParaRPr lang="en-US" altLang="ja-JP" i="1"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・翻訳証明書（翻訳に関する申請宣誓書）</a:t>
            </a:r>
            <a:endParaRPr lang="en-US" altLang="ja-JP" i="1"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・その他サイン証明（</a:t>
            </a:r>
            <a:r>
              <a:rPr lang="en-US" altLang="ja-JP" i="1" dirty="0">
                <a:latin typeface="Times" panose="02020603050405020304" pitchFamily="18" charset="0"/>
                <a:ea typeface="Osaka"/>
              </a:rPr>
              <a:t>※</a:t>
            </a:r>
            <a:r>
              <a:rPr lang="ja-JP" altLang="en-US" i="1" dirty="0">
                <a:latin typeface="Times" panose="02020603050405020304" pitchFamily="18" charset="0"/>
                <a:ea typeface="Osaka"/>
              </a:rPr>
              <a:t>）</a:t>
            </a:r>
            <a:endParaRPr lang="en-US" altLang="ja-JP" i="1" dirty="0">
              <a:latin typeface="Times" panose="02020603050405020304" pitchFamily="18" charset="0"/>
              <a:ea typeface="Osaka"/>
            </a:endParaRPr>
          </a:p>
          <a:p>
            <a:pPr>
              <a:spcBef>
                <a:spcPct val="0"/>
              </a:spcBef>
              <a:buClrTx/>
              <a:buFont typeface="Osaka"/>
              <a:buNone/>
              <a:defRPr/>
            </a:pPr>
            <a:endParaRPr lang="en-US" altLang="ja-JP" dirty="0">
              <a:latin typeface="Times" panose="02020603050405020304" pitchFamily="18" charset="0"/>
              <a:ea typeface="Osaka"/>
            </a:endParaRPr>
          </a:p>
          <a:p>
            <a:pPr>
              <a:spcBef>
                <a:spcPct val="0"/>
              </a:spcBef>
              <a:buClrTx/>
              <a:buFont typeface="Osaka"/>
              <a:buNone/>
              <a:defRPr/>
            </a:pPr>
            <a:r>
              <a:rPr lang="en-US" altLang="ja-JP" dirty="0">
                <a:latin typeface="Times" panose="02020603050405020304" pitchFamily="18" charset="0"/>
                <a:ea typeface="Osaka"/>
              </a:rPr>
              <a:t>※</a:t>
            </a:r>
            <a:r>
              <a:rPr lang="ja-JP" altLang="en-US" dirty="0">
                <a:latin typeface="Times" panose="02020603050405020304" pitchFamily="18" charset="0"/>
                <a:ea typeface="Osaka"/>
              </a:rPr>
              <a:t>その他サイン証明は、自社作成の各種証明書を添付して利用いただ</a:t>
            </a:r>
            <a:endParaRPr lang="en-US" altLang="ja-JP" dirty="0">
              <a:latin typeface="Times" panose="02020603050405020304" pitchFamily="18" charset="0"/>
              <a:ea typeface="Osaka"/>
            </a:endParaRPr>
          </a:p>
          <a:p>
            <a:pPr>
              <a:spcBef>
                <a:spcPct val="0"/>
              </a:spcBef>
              <a:buClrTx/>
              <a:buFont typeface="Osaka"/>
              <a:buNone/>
              <a:defRPr/>
            </a:pPr>
            <a:r>
              <a:rPr lang="ja-JP" altLang="en-US" dirty="0">
                <a:latin typeface="Times" panose="02020603050405020304" pitchFamily="18" charset="0"/>
                <a:ea typeface="Osaka"/>
              </a:rPr>
              <a:t>　くための所定様式のサイン証明です。</a:t>
            </a:r>
            <a:endParaRPr lang="en-US" altLang="ja-JP" dirty="0">
              <a:latin typeface="Times" panose="02020603050405020304" pitchFamily="18" charset="0"/>
              <a:ea typeface="Osak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7E022C21-1BEF-5017-324C-0A41A67287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3F189DA-EB45-4EFF-BBB7-BD4BD14ED5A4}" type="slidenum">
              <a:rPr lang="en-US" altLang="ja-JP" sz="1000" smtClean="0">
                <a:ea typeface="Osaka"/>
              </a:rPr>
              <a:pPr>
                <a:spcBef>
                  <a:spcPct val="0"/>
                </a:spcBef>
                <a:buClrTx/>
                <a:buFontTx/>
                <a:buNone/>
              </a:pPr>
              <a:t>3</a:t>
            </a:fld>
            <a:endParaRPr lang="en-US" altLang="ja-JP" sz="1000">
              <a:ea typeface="Osaka"/>
            </a:endParaRPr>
          </a:p>
        </p:txBody>
      </p:sp>
      <p:sp>
        <p:nvSpPr>
          <p:cNvPr id="11267" name="Rectangle 2">
            <a:extLst>
              <a:ext uri="{FF2B5EF4-FFF2-40B4-BE49-F238E27FC236}">
                <a16:creationId xmlns:a16="http://schemas.microsoft.com/office/drawing/2014/main" id="{5E677EA0-BB44-A6D6-F1E9-8FF85C5837C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11268" name="テキスト ボックス 11">
            <a:extLst>
              <a:ext uri="{FF2B5EF4-FFF2-40B4-BE49-F238E27FC236}">
                <a16:creationId xmlns:a16="http://schemas.microsoft.com/office/drawing/2014/main" id="{86EFC0BB-8E19-6C3E-EB26-9AE8B1387E2E}"/>
              </a:ext>
            </a:extLst>
          </p:cNvPr>
          <p:cNvSpPr txBox="1">
            <a:spLocks noChangeArrowheads="1"/>
          </p:cNvSpPr>
          <p:nvPr/>
        </p:nvSpPr>
        <p:spPr bwMode="auto">
          <a:xfrm>
            <a:off x="1136650" y="8890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a:latin typeface="Times" panose="02020603050405020304" pitchFamily="18" charset="0"/>
                <a:ea typeface="Osaka"/>
              </a:rPr>
              <a:t>サイン証明（商工会議所様式）のサンプル</a:t>
            </a:r>
            <a:endParaRPr lang="en-US" altLang="ja-JP">
              <a:latin typeface="Times" panose="02020603050405020304" pitchFamily="18" charset="0"/>
              <a:ea typeface="Osaka"/>
            </a:endParaRPr>
          </a:p>
        </p:txBody>
      </p:sp>
      <p:sp>
        <p:nvSpPr>
          <p:cNvPr id="11269" name="正方形/長方形 11">
            <a:extLst>
              <a:ext uri="{FF2B5EF4-FFF2-40B4-BE49-F238E27FC236}">
                <a16:creationId xmlns:a16="http://schemas.microsoft.com/office/drawing/2014/main" id="{D003B248-FFC6-B3A8-7F7C-01FCC9D4CBE3}"/>
              </a:ext>
            </a:extLst>
          </p:cNvPr>
          <p:cNvSpPr>
            <a:spLocks noChangeArrowheads="1"/>
          </p:cNvSpPr>
          <p:nvPr/>
        </p:nvSpPr>
        <p:spPr bwMode="auto">
          <a:xfrm>
            <a:off x="1568450" y="640397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衛生証明書</a:t>
            </a:r>
            <a:endParaRPr lang="en-US" altLang="ja-JP" sz="1600" b="1">
              <a:latin typeface="Times" panose="02020603050405020304" pitchFamily="18" charset="0"/>
              <a:ea typeface="Osaka"/>
            </a:endParaRPr>
          </a:p>
        </p:txBody>
      </p:sp>
      <p:sp>
        <p:nvSpPr>
          <p:cNvPr id="11270" name="正方形/長方形 11">
            <a:extLst>
              <a:ext uri="{FF2B5EF4-FFF2-40B4-BE49-F238E27FC236}">
                <a16:creationId xmlns:a16="http://schemas.microsoft.com/office/drawing/2014/main" id="{5C982223-2134-A530-AC1C-0BB918EEF58E}"/>
              </a:ext>
            </a:extLst>
          </p:cNvPr>
          <p:cNvSpPr>
            <a:spLocks noChangeArrowheads="1"/>
          </p:cNvSpPr>
          <p:nvPr/>
        </p:nvSpPr>
        <p:spPr bwMode="auto">
          <a:xfrm>
            <a:off x="6105525" y="6403975"/>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自由販売証明書</a:t>
            </a:r>
            <a:endParaRPr lang="en-US" altLang="ja-JP" sz="1600" b="1">
              <a:latin typeface="Times" panose="02020603050405020304" pitchFamily="18" charset="0"/>
              <a:ea typeface="Osaka"/>
            </a:endParaRPr>
          </a:p>
        </p:txBody>
      </p:sp>
      <p:pic>
        <p:nvPicPr>
          <p:cNvPr id="11271" name="図 2" descr="グラフィカル ユーザー インターフェイス, テキスト, アプリケーション, メール&#10;&#10;自動的に生成された説明">
            <a:extLst>
              <a:ext uri="{FF2B5EF4-FFF2-40B4-BE49-F238E27FC236}">
                <a16:creationId xmlns:a16="http://schemas.microsoft.com/office/drawing/2014/main" id="{9585A72A-A6E1-DC4B-C395-B8B557ED7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479550"/>
            <a:ext cx="3379787" cy="485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図 4" descr="グラフィカル ユーザー インターフェイス, テキスト, アプリケーション, メール&#10;&#10;自動的に生成された説明">
            <a:extLst>
              <a:ext uri="{FF2B5EF4-FFF2-40B4-BE49-F238E27FC236}">
                <a16:creationId xmlns:a16="http://schemas.microsoft.com/office/drawing/2014/main" id="{41F1D46F-D3CE-8B63-5E1F-9A96ED9F15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7963" y="1460500"/>
            <a:ext cx="343535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3EECDB2B-589C-21CD-EEB5-E7E420EF09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9CA9D4D-B2AE-433A-8014-6050A253F3BA}" type="slidenum">
              <a:rPr lang="en-US" altLang="ja-JP" sz="1000" smtClean="0">
                <a:ea typeface="Osaka"/>
              </a:rPr>
              <a:pPr>
                <a:spcBef>
                  <a:spcPct val="0"/>
                </a:spcBef>
                <a:buClrTx/>
                <a:buFontTx/>
                <a:buNone/>
              </a:pPr>
              <a:t>4</a:t>
            </a:fld>
            <a:endParaRPr lang="en-US" altLang="ja-JP" sz="1000">
              <a:ea typeface="Osaka"/>
            </a:endParaRPr>
          </a:p>
        </p:txBody>
      </p:sp>
      <p:sp>
        <p:nvSpPr>
          <p:cNvPr id="13315" name="Rectangle 2">
            <a:extLst>
              <a:ext uri="{FF2B5EF4-FFF2-40B4-BE49-F238E27FC236}">
                <a16:creationId xmlns:a16="http://schemas.microsoft.com/office/drawing/2014/main" id="{E719B045-2E9D-654D-C4A7-795D73801F1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13316" name="テキスト ボックス 11">
            <a:extLst>
              <a:ext uri="{FF2B5EF4-FFF2-40B4-BE49-F238E27FC236}">
                <a16:creationId xmlns:a16="http://schemas.microsoft.com/office/drawing/2014/main" id="{B5AE9B8F-A0D1-3586-CA86-7780AD11BBAC}"/>
              </a:ext>
            </a:extLst>
          </p:cNvPr>
          <p:cNvSpPr txBox="1">
            <a:spLocks noChangeArrowheads="1"/>
          </p:cNvSpPr>
          <p:nvPr/>
        </p:nvSpPr>
        <p:spPr bwMode="auto">
          <a:xfrm>
            <a:off x="1136650" y="8890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a:latin typeface="Times" panose="02020603050405020304" pitchFamily="18" charset="0"/>
                <a:ea typeface="Osaka"/>
              </a:rPr>
              <a:t>サイン証明（商工会議所様式）のサンプル</a:t>
            </a:r>
            <a:endParaRPr lang="en-US" altLang="ja-JP">
              <a:latin typeface="Times" panose="02020603050405020304" pitchFamily="18" charset="0"/>
              <a:ea typeface="Osaka"/>
            </a:endParaRPr>
          </a:p>
        </p:txBody>
      </p:sp>
      <p:sp>
        <p:nvSpPr>
          <p:cNvPr id="13317" name="正方形/長方形 11">
            <a:extLst>
              <a:ext uri="{FF2B5EF4-FFF2-40B4-BE49-F238E27FC236}">
                <a16:creationId xmlns:a16="http://schemas.microsoft.com/office/drawing/2014/main" id="{E7AC85EE-732F-1993-5557-51ABC293C2F9}"/>
              </a:ext>
            </a:extLst>
          </p:cNvPr>
          <p:cNvSpPr>
            <a:spLocks noChangeArrowheads="1"/>
          </p:cNvSpPr>
          <p:nvPr/>
        </p:nvSpPr>
        <p:spPr bwMode="auto">
          <a:xfrm>
            <a:off x="1568450" y="640397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翻訳証明書</a:t>
            </a:r>
            <a:endParaRPr lang="en-US" altLang="ja-JP" sz="1600" b="1">
              <a:latin typeface="Times" panose="02020603050405020304" pitchFamily="18" charset="0"/>
              <a:ea typeface="Osaka"/>
            </a:endParaRPr>
          </a:p>
        </p:txBody>
      </p:sp>
      <p:sp>
        <p:nvSpPr>
          <p:cNvPr id="13318" name="正方形/長方形 11">
            <a:extLst>
              <a:ext uri="{FF2B5EF4-FFF2-40B4-BE49-F238E27FC236}">
                <a16:creationId xmlns:a16="http://schemas.microsoft.com/office/drawing/2014/main" id="{61738243-15B5-6A12-BB5E-3D5E180F3965}"/>
              </a:ext>
            </a:extLst>
          </p:cNvPr>
          <p:cNvSpPr>
            <a:spLocks noChangeArrowheads="1"/>
          </p:cNvSpPr>
          <p:nvPr/>
        </p:nvSpPr>
        <p:spPr bwMode="auto">
          <a:xfrm>
            <a:off x="5538788" y="6403975"/>
            <a:ext cx="2665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その他サイン証明</a:t>
            </a:r>
            <a:endParaRPr lang="en-US" altLang="ja-JP" sz="1600" b="1">
              <a:latin typeface="Times" panose="02020603050405020304" pitchFamily="18" charset="0"/>
              <a:ea typeface="Osaka"/>
            </a:endParaRPr>
          </a:p>
        </p:txBody>
      </p:sp>
      <p:pic>
        <p:nvPicPr>
          <p:cNvPr id="13319" name="図 2" descr="グラフィカル ユーザー インターフェイス, テキスト, アプリケーション&#10;&#10;自動的に生成された説明">
            <a:extLst>
              <a:ext uri="{FF2B5EF4-FFF2-40B4-BE49-F238E27FC236}">
                <a16:creationId xmlns:a16="http://schemas.microsoft.com/office/drawing/2014/main" id="{0CF6E270-34F1-7CC9-6C8D-81EC76493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544638"/>
            <a:ext cx="3409950" cy="4859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図 4" descr="グラフィカル ユーザー インターフェイス, テキスト, アプリケーション&#10;&#10;自動的に生成された説明">
            <a:extLst>
              <a:ext uri="{FF2B5EF4-FFF2-40B4-BE49-F238E27FC236}">
                <a16:creationId xmlns:a16="http://schemas.microsoft.com/office/drawing/2014/main" id="{5D88FDB6-28A9-01EA-754C-41A145CFAF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7463" y="1539875"/>
            <a:ext cx="3422650" cy="488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a:extLst>
              <a:ext uri="{FF2B5EF4-FFF2-40B4-BE49-F238E27FC236}">
                <a16:creationId xmlns:a16="http://schemas.microsoft.com/office/drawing/2014/main" id="{BC29A553-7BE8-A8C9-7DF8-A7088129D7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806611-2B59-4C83-B75A-F262368FC803}" type="slidenum">
              <a:rPr lang="en-US" altLang="ja-JP" sz="1000" smtClean="0">
                <a:ea typeface="Osaka"/>
              </a:rPr>
              <a:pPr>
                <a:spcBef>
                  <a:spcPct val="0"/>
                </a:spcBef>
                <a:buClrTx/>
                <a:buFontTx/>
                <a:buNone/>
              </a:pPr>
              <a:t>5</a:t>
            </a:fld>
            <a:endParaRPr lang="en-US" altLang="ja-JP" sz="1000">
              <a:ea typeface="Osaka"/>
            </a:endParaRPr>
          </a:p>
        </p:txBody>
      </p:sp>
      <p:sp>
        <p:nvSpPr>
          <p:cNvPr id="15363" name="テキスト ボックス 11">
            <a:extLst>
              <a:ext uri="{FF2B5EF4-FFF2-40B4-BE49-F238E27FC236}">
                <a16:creationId xmlns:a16="http://schemas.microsoft.com/office/drawing/2014/main" id="{A636907E-D5E7-3081-299E-1F474360BEE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
        <p:nvSpPr>
          <p:cNvPr id="15364" name="Rectangle 2">
            <a:extLst>
              <a:ext uri="{FF2B5EF4-FFF2-40B4-BE49-F238E27FC236}">
                <a16:creationId xmlns:a16="http://schemas.microsoft.com/office/drawing/2014/main" id="{612AC96A-7844-8577-BF29-DE3C2D15346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15365" name="正方形/長方形 11">
            <a:extLst>
              <a:ext uri="{FF2B5EF4-FFF2-40B4-BE49-F238E27FC236}">
                <a16:creationId xmlns:a16="http://schemas.microsoft.com/office/drawing/2014/main" id="{BD6F03C7-00B4-AE62-C15B-6D1065E4EA81}"/>
              </a:ext>
            </a:extLst>
          </p:cNvPr>
          <p:cNvSpPr>
            <a:spLocks noChangeArrowheads="1"/>
          </p:cNvSpPr>
          <p:nvPr/>
        </p:nvSpPr>
        <p:spPr bwMode="auto">
          <a:xfrm>
            <a:off x="161925" y="1433513"/>
            <a:ext cx="900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・サイン証明の申請は、メインメニューの「発給申請」から行います。</a:t>
            </a:r>
            <a:endParaRPr lang="en-US" altLang="ja-JP" sz="1600">
              <a:latin typeface="Times" panose="02020603050405020304" pitchFamily="18" charset="0"/>
              <a:ea typeface="Osaka"/>
            </a:endParaRPr>
          </a:p>
        </p:txBody>
      </p:sp>
      <p:sp>
        <p:nvSpPr>
          <p:cNvPr id="15366" name="正方形/長方形 11">
            <a:extLst>
              <a:ext uri="{FF2B5EF4-FFF2-40B4-BE49-F238E27FC236}">
                <a16:creationId xmlns:a16="http://schemas.microsoft.com/office/drawing/2014/main" id="{E54FB6E2-DEEE-614E-36B4-C5C128C7D17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pic>
        <p:nvPicPr>
          <p:cNvPr id="15367" name="図 1">
            <a:extLst>
              <a:ext uri="{FF2B5EF4-FFF2-40B4-BE49-F238E27FC236}">
                <a16:creationId xmlns:a16="http://schemas.microsoft.com/office/drawing/2014/main" id="{F5D6E94B-034A-1D1E-5318-92C477F8A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844675"/>
            <a:ext cx="9359900" cy="454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84BE7E62-CFDA-472C-F0DB-98E08216B96F}"/>
              </a:ext>
            </a:extLst>
          </p:cNvPr>
          <p:cNvSpPr/>
          <p:nvPr/>
        </p:nvSpPr>
        <p:spPr>
          <a:xfrm>
            <a:off x="381000" y="3573463"/>
            <a:ext cx="2124075" cy="5032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18C1AE-D1B4-A7C4-7CEF-25D8F8EF7DA9}"/>
              </a:ext>
            </a:extLst>
          </p:cNvPr>
          <p:cNvPicPr>
            <a:picLocks noChangeAspect="1"/>
          </p:cNvPicPr>
          <p:nvPr/>
        </p:nvPicPr>
        <p:blipFill>
          <a:blip r:embed="rId3"/>
          <a:stretch>
            <a:fillRect/>
          </a:stretch>
        </p:blipFill>
        <p:spPr>
          <a:xfrm>
            <a:off x="491236" y="2077264"/>
            <a:ext cx="8998268" cy="4448080"/>
          </a:xfrm>
          <a:prstGeom prst="rect">
            <a:avLst/>
          </a:prstGeom>
          <a:ln>
            <a:solidFill>
              <a:schemeClr val="tx1"/>
            </a:solidFill>
          </a:ln>
        </p:spPr>
      </p:pic>
      <p:sp>
        <p:nvSpPr>
          <p:cNvPr id="3" name="四角形: 角を丸くする 2">
            <a:extLst>
              <a:ext uri="{FF2B5EF4-FFF2-40B4-BE49-F238E27FC236}">
                <a16:creationId xmlns:a16="http://schemas.microsoft.com/office/drawing/2014/main" id="{2D043ACC-73C6-5B55-879F-519F48DE9D43}"/>
              </a:ext>
            </a:extLst>
          </p:cNvPr>
          <p:cNvSpPr/>
          <p:nvPr/>
        </p:nvSpPr>
        <p:spPr>
          <a:xfrm>
            <a:off x="6285208" y="3544920"/>
            <a:ext cx="540000"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411" name="スライド番号プレースホルダー 3">
            <a:extLst>
              <a:ext uri="{FF2B5EF4-FFF2-40B4-BE49-F238E27FC236}">
                <a16:creationId xmlns:a16="http://schemas.microsoft.com/office/drawing/2014/main" id="{03A019C0-367F-9659-DFE8-8F973C348C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83D591-4F53-46AF-B635-D34C5C826285}" type="slidenum">
              <a:rPr lang="en-US" altLang="ja-JP" sz="1000" smtClean="0">
                <a:ea typeface="Osaka"/>
              </a:rPr>
              <a:pPr>
                <a:spcBef>
                  <a:spcPct val="0"/>
                </a:spcBef>
                <a:buClrTx/>
                <a:buFontTx/>
                <a:buNone/>
              </a:pPr>
              <a:t>6</a:t>
            </a:fld>
            <a:endParaRPr lang="en-US" altLang="ja-JP" sz="1000">
              <a:ea typeface="Osaka"/>
            </a:endParaRPr>
          </a:p>
        </p:txBody>
      </p:sp>
      <p:sp>
        <p:nvSpPr>
          <p:cNvPr id="17412" name="テキスト ボックス 11">
            <a:extLst>
              <a:ext uri="{FF2B5EF4-FFF2-40B4-BE49-F238E27FC236}">
                <a16:creationId xmlns:a16="http://schemas.microsoft.com/office/drawing/2014/main" id="{FDC51161-A483-0CE6-58EC-2ECC8B5A917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
        <p:nvSpPr>
          <p:cNvPr id="17413" name="Rectangle 2">
            <a:extLst>
              <a:ext uri="{FF2B5EF4-FFF2-40B4-BE49-F238E27FC236}">
                <a16:creationId xmlns:a16="http://schemas.microsoft.com/office/drawing/2014/main" id="{16E2AFB3-B704-34A5-9440-FA2D1EDB07B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17414" name="正方形/長方形 11">
            <a:extLst>
              <a:ext uri="{FF2B5EF4-FFF2-40B4-BE49-F238E27FC236}">
                <a16:creationId xmlns:a16="http://schemas.microsoft.com/office/drawing/2014/main" id="{01A1225C-5881-F2DF-31E3-0AB0B71320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7416" name="正方形/長方形 11">
            <a:extLst>
              <a:ext uri="{FF2B5EF4-FFF2-40B4-BE49-F238E27FC236}">
                <a16:creationId xmlns:a16="http://schemas.microsoft.com/office/drawing/2014/main" id="{94BA952C-10C8-A4C8-DF9E-83DC9165E587}"/>
              </a:ext>
            </a:extLst>
          </p:cNvPr>
          <p:cNvSpPr>
            <a:spLocks noChangeArrowheads="1"/>
          </p:cNvSpPr>
          <p:nvPr/>
        </p:nvSpPr>
        <p:spPr bwMode="auto">
          <a:xfrm>
            <a:off x="166688" y="1412875"/>
            <a:ext cx="9001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・メインメニューの発給申請を選択し、「発給申請状況一覧」画面の「新規発給申請する」から　</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「サイン証明」を選択します。</a:t>
            </a:r>
            <a:endParaRPr lang="en-US" altLang="ja-JP" sz="1600" dirty="0">
              <a:latin typeface="Times" panose="02020603050405020304" pitchFamily="18" charset="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a:extLst>
              <a:ext uri="{FF2B5EF4-FFF2-40B4-BE49-F238E27FC236}">
                <a16:creationId xmlns:a16="http://schemas.microsoft.com/office/drawing/2014/main" id="{B8D0DFA6-4F51-4350-4831-85A97C821F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E732DFF-8B3A-41C4-9C67-1BD68EBF4192}" type="slidenum">
              <a:rPr lang="en-US" altLang="ja-JP" sz="1000" smtClean="0">
                <a:ea typeface="Osaka"/>
              </a:rPr>
              <a:pPr>
                <a:spcBef>
                  <a:spcPct val="0"/>
                </a:spcBef>
                <a:buClrTx/>
                <a:buFontTx/>
                <a:buNone/>
              </a:pPr>
              <a:t>7</a:t>
            </a:fld>
            <a:endParaRPr lang="en-US" altLang="ja-JP" sz="1000">
              <a:ea typeface="Osaka"/>
            </a:endParaRPr>
          </a:p>
        </p:txBody>
      </p:sp>
      <p:sp>
        <p:nvSpPr>
          <p:cNvPr id="19459" name="テキスト ボックス 11">
            <a:extLst>
              <a:ext uri="{FF2B5EF4-FFF2-40B4-BE49-F238E27FC236}">
                <a16:creationId xmlns:a16="http://schemas.microsoft.com/office/drawing/2014/main" id="{CF231EEE-F2D9-244B-9A1C-6BAC7B7C3CC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
        <p:nvSpPr>
          <p:cNvPr id="19460" name="Rectangle 2">
            <a:extLst>
              <a:ext uri="{FF2B5EF4-FFF2-40B4-BE49-F238E27FC236}">
                <a16:creationId xmlns:a16="http://schemas.microsoft.com/office/drawing/2014/main" id="{096FEECC-B8F3-117F-0144-9B9189127BD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19461" name="正方形/長方形 11">
            <a:extLst>
              <a:ext uri="{FF2B5EF4-FFF2-40B4-BE49-F238E27FC236}">
                <a16:creationId xmlns:a16="http://schemas.microsoft.com/office/drawing/2014/main" id="{8E3338CB-C647-004B-5923-24DE5F63DE3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9462" name="正方形/長方形 11">
            <a:extLst>
              <a:ext uri="{FF2B5EF4-FFF2-40B4-BE49-F238E27FC236}">
                <a16:creationId xmlns:a16="http://schemas.microsoft.com/office/drawing/2014/main" id="{4D396A69-C318-4092-F35A-756702066461}"/>
              </a:ext>
            </a:extLst>
          </p:cNvPr>
          <p:cNvSpPr>
            <a:spLocks noChangeArrowheads="1"/>
          </p:cNvSpPr>
          <p:nvPr/>
        </p:nvSpPr>
        <p:spPr bwMode="auto">
          <a:xfrm>
            <a:off x="166688" y="1360488"/>
            <a:ext cx="9001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・誓約事項をご確認いただき、「発給申請」をクリックします。</a:t>
            </a:r>
            <a:endParaRPr lang="en-US" altLang="ja-JP" sz="1600">
              <a:latin typeface="Times" panose="02020603050405020304" pitchFamily="18" charset="0"/>
              <a:ea typeface="Osaka"/>
            </a:endParaRPr>
          </a:p>
        </p:txBody>
      </p:sp>
      <p:pic>
        <p:nvPicPr>
          <p:cNvPr id="19463" name="図 2" descr="グラフィカル ユーザー インターフェイス, テキスト&#10;&#10;自動的に生成された説明">
            <a:extLst>
              <a:ext uri="{FF2B5EF4-FFF2-40B4-BE49-F238E27FC236}">
                <a16:creationId xmlns:a16="http://schemas.microsoft.com/office/drawing/2014/main" id="{C929CF4A-26B0-31D6-9A9B-930044A97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700213"/>
            <a:ext cx="5688013"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四角形: 角を丸くする 14">
            <a:extLst>
              <a:ext uri="{FF2B5EF4-FFF2-40B4-BE49-F238E27FC236}">
                <a16:creationId xmlns:a16="http://schemas.microsoft.com/office/drawing/2014/main" id="{CA7DE49D-706C-A81C-2927-D4AC6AA4B230}"/>
              </a:ext>
            </a:extLst>
          </p:cNvPr>
          <p:cNvSpPr/>
          <p:nvPr/>
        </p:nvSpPr>
        <p:spPr>
          <a:xfrm>
            <a:off x="3470275" y="6162675"/>
            <a:ext cx="592138" cy="2746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FCFC24B-3744-7F75-A82E-E4C3D5D4E709}"/>
              </a:ext>
            </a:extLst>
          </p:cNvPr>
          <p:cNvPicPr>
            <a:picLocks noChangeAspect="1"/>
          </p:cNvPicPr>
          <p:nvPr/>
        </p:nvPicPr>
        <p:blipFill>
          <a:blip r:embed="rId3"/>
          <a:stretch>
            <a:fillRect/>
          </a:stretch>
        </p:blipFill>
        <p:spPr>
          <a:xfrm>
            <a:off x="166687" y="1484784"/>
            <a:ext cx="6317933" cy="3275267"/>
          </a:xfrm>
          <a:prstGeom prst="rect">
            <a:avLst/>
          </a:prstGeom>
        </p:spPr>
      </p:pic>
      <p:sp>
        <p:nvSpPr>
          <p:cNvPr id="21508" name="スライド番号プレースホルダー 3">
            <a:extLst>
              <a:ext uri="{FF2B5EF4-FFF2-40B4-BE49-F238E27FC236}">
                <a16:creationId xmlns:a16="http://schemas.microsoft.com/office/drawing/2014/main" id="{357F6267-3CFB-AE56-5BA7-32EC86F1C6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2AC3144-5E20-4334-8133-9C7103959DF3}" type="slidenum">
              <a:rPr lang="en-US" altLang="ja-JP" sz="1000" smtClean="0">
                <a:ea typeface="Osaka"/>
              </a:rPr>
              <a:pPr>
                <a:spcBef>
                  <a:spcPct val="0"/>
                </a:spcBef>
                <a:buClrTx/>
                <a:buFontTx/>
                <a:buNone/>
              </a:pPr>
              <a:t>8</a:t>
            </a:fld>
            <a:endParaRPr lang="en-US" altLang="ja-JP" sz="1000">
              <a:ea typeface="Osaka"/>
            </a:endParaRPr>
          </a:p>
        </p:txBody>
      </p:sp>
      <p:sp>
        <p:nvSpPr>
          <p:cNvPr id="21509" name="テキスト ボックス 11">
            <a:extLst>
              <a:ext uri="{FF2B5EF4-FFF2-40B4-BE49-F238E27FC236}">
                <a16:creationId xmlns:a16="http://schemas.microsoft.com/office/drawing/2014/main" id="{214BA1A9-AA98-7F54-D1BD-B73183943E2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（２）証明依頼書</a:t>
            </a:r>
            <a:endParaRPr lang="ja-JP" altLang="en-US" u="sng">
              <a:solidFill>
                <a:srgbClr val="FF0000"/>
              </a:solidFill>
              <a:latin typeface="Times" panose="02020603050405020304" pitchFamily="18" charset="0"/>
              <a:ea typeface="Osaka"/>
            </a:endParaRPr>
          </a:p>
        </p:txBody>
      </p:sp>
      <p:sp>
        <p:nvSpPr>
          <p:cNvPr id="21510" name="Rectangle 2">
            <a:extLst>
              <a:ext uri="{FF2B5EF4-FFF2-40B4-BE49-F238E27FC236}">
                <a16:creationId xmlns:a16="http://schemas.microsoft.com/office/drawing/2014/main" id="{5B379332-746F-ADE4-784D-A2013359C6A7}"/>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1511" name="正方形/長方形 11">
            <a:extLst>
              <a:ext uri="{FF2B5EF4-FFF2-40B4-BE49-F238E27FC236}">
                <a16:creationId xmlns:a16="http://schemas.microsoft.com/office/drawing/2014/main" id="{5D74E059-1754-FE01-3AEA-33FB87A938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2" name="四角形: 角を丸くする 11">
            <a:extLst>
              <a:ext uri="{FF2B5EF4-FFF2-40B4-BE49-F238E27FC236}">
                <a16:creationId xmlns:a16="http://schemas.microsoft.com/office/drawing/2014/main" id="{52A33E41-20B4-B01B-60DA-46D1CE236126}"/>
              </a:ext>
            </a:extLst>
          </p:cNvPr>
          <p:cNvSpPr/>
          <p:nvPr/>
        </p:nvSpPr>
        <p:spPr>
          <a:xfrm>
            <a:off x="272480" y="2997200"/>
            <a:ext cx="6048000" cy="1728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465" name="正方形/長方形 11">
            <a:extLst>
              <a:ext uri="{FF2B5EF4-FFF2-40B4-BE49-F238E27FC236}">
                <a16:creationId xmlns:a16="http://schemas.microsoft.com/office/drawing/2014/main" id="{FF4A14E2-4AC8-006A-5377-091CA093632C}"/>
              </a:ext>
            </a:extLst>
          </p:cNvPr>
          <p:cNvSpPr>
            <a:spLocks noChangeArrowheads="1"/>
          </p:cNvSpPr>
          <p:nvPr/>
        </p:nvSpPr>
        <p:spPr bwMode="auto">
          <a:xfrm>
            <a:off x="6537325" y="1471613"/>
            <a:ext cx="3298825" cy="246221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証明書の選択</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希望するサイン証明書を選択します。選択に応じて画面の入力画面</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項目</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が切り替わります。</a:t>
            </a:r>
            <a:endParaRPr lang="en-US" altLang="ja-JP" sz="1400" dirty="0">
              <a:latin typeface="Times" panose="02020603050405020304" pitchFamily="18" charset="0"/>
              <a:ea typeface="Osaka"/>
            </a:endParaRPr>
          </a:p>
          <a:p>
            <a:pPr>
              <a:spcBef>
                <a:spcPct val="0"/>
              </a:spcBef>
              <a:buClrTx/>
              <a:buFont typeface="Osaka"/>
              <a:buNone/>
              <a:defRPr/>
            </a:pPr>
            <a:endParaRPr lang="en-US" altLang="ja-JP" sz="1400" dirty="0">
              <a:latin typeface="Times" panose="02020603050405020304" pitchFamily="18" charset="0"/>
              <a:ea typeface="Osaka"/>
            </a:endParaRPr>
          </a:p>
          <a:p>
            <a:pPr>
              <a:spcBef>
                <a:spcPct val="0"/>
              </a:spcBef>
              <a:buClrTx/>
              <a:buFont typeface="Osaka"/>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証明書記載日付</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証明書に記載される作成日を入力します。</a:t>
            </a:r>
            <a:endParaRPr lang="en-US" altLang="ja-JP" sz="1400" dirty="0">
              <a:latin typeface="Times" panose="02020603050405020304" pitchFamily="18" charset="0"/>
              <a:ea typeface="Osaka"/>
            </a:endParaRPr>
          </a:p>
          <a:p>
            <a:pPr>
              <a:spcBef>
                <a:spcPct val="0"/>
              </a:spcBef>
              <a:buClrTx/>
              <a:buFont typeface="Osaka"/>
              <a:buNone/>
              <a:defRPr/>
            </a:pPr>
            <a:r>
              <a:rPr lang="en-US" altLang="ja-JP" sz="1400" dirty="0">
                <a:solidFill>
                  <a:srgbClr val="FF0000"/>
                </a:solidFill>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未来日は入力不可です。</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r>
              <a:rPr lang="en-US" altLang="ja-JP" sz="1400" dirty="0">
                <a:solidFill>
                  <a:srgbClr val="FF0000"/>
                </a:solidFill>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「その他サイン証明」は申請日が</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r>
              <a:rPr lang="ja-JP" altLang="en-US" sz="1400" dirty="0">
                <a:solidFill>
                  <a:srgbClr val="FF0000"/>
                </a:solidFill>
                <a:latin typeface="Times" panose="02020603050405020304" pitchFamily="18" charset="0"/>
                <a:ea typeface="Osaka"/>
              </a:rPr>
              <a:t>　作成日となるため入力不要です。</a:t>
            </a:r>
            <a:endParaRPr lang="en-US" altLang="ja-JP" sz="1400" dirty="0">
              <a:latin typeface="Times" panose="02020603050405020304" pitchFamily="18" charset="0"/>
              <a:ea typeface="Osaka"/>
            </a:endParaRPr>
          </a:p>
        </p:txBody>
      </p:sp>
      <p:sp>
        <p:nvSpPr>
          <p:cNvPr id="21514" name="正方形/長方形 11">
            <a:extLst>
              <a:ext uri="{FF2B5EF4-FFF2-40B4-BE49-F238E27FC236}">
                <a16:creationId xmlns:a16="http://schemas.microsoft.com/office/drawing/2014/main" id="{905DDCDA-F937-5E2B-5BC1-89C17B2371D6}"/>
              </a:ext>
            </a:extLst>
          </p:cNvPr>
          <p:cNvSpPr>
            <a:spLocks noChangeArrowheads="1"/>
          </p:cNvSpPr>
          <p:nvPr/>
        </p:nvSpPr>
        <p:spPr bwMode="auto">
          <a:xfrm>
            <a:off x="5948535" y="4797425"/>
            <a:ext cx="4117033" cy="181588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以後、証明書毎に画面を説明</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しております。</a:t>
            </a:r>
            <a:endParaRPr lang="en-US" altLang="ja-JP" sz="1600" dirty="0">
              <a:latin typeface="Times" panose="02020603050405020304" pitchFamily="18" charset="0"/>
              <a:ea typeface="Osaka"/>
            </a:endParaRPr>
          </a:p>
          <a:p>
            <a:pPr>
              <a:spcBef>
                <a:spcPct val="0"/>
              </a:spcBef>
              <a:buClrTx/>
              <a:buFontTx/>
              <a:buNone/>
            </a:pP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①衛生証明書　　　　　　　　→Ｐ９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②自由販売証明書　　　　　　→Ｐ１３</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③翻訳に関する申請者宣誓書　→Ｐ１５</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④その他サイン証明　　　　　→Ｐ１７</a:t>
            </a:r>
            <a:endParaRPr lang="en-US" altLang="ja-JP" sz="1600" dirty="0">
              <a:latin typeface="Times" panose="02020603050405020304" pitchFamily="18" charset="0"/>
              <a:ea typeface="Osaka"/>
            </a:endParaRPr>
          </a:p>
        </p:txBody>
      </p:sp>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65620</TotalTime>
  <Words>2235</Words>
  <Application>Microsoft Office PowerPoint</Application>
  <PresentationFormat>A4 210 x 297 mm</PresentationFormat>
  <Paragraphs>323</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ＭＳ ゴシック</vt:lpstr>
      <vt:lpstr>Osaka</vt:lpstr>
      <vt:lpstr>Arial</vt:lpstr>
      <vt:lpstr>Times</vt:lpstr>
      <vt:lpstr>Wingdings</vt:lpstr>
      <vt:lpstr>新しいプレゼンテーション</vt:lpstr>
      <vt:lpstr>PowerPoint プレゼンテーション</vt:lpstr>
      <vt:lpstr>   目次</vt:lpstr>
      <vt:lpstr>１.はじめに</vt:lpstr>
      <vt:lpstr>１.はじめに</vt:lpstr>
      <vt:lpstr>１.はじめに</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３.サイン証明の出力（印刷）</vt:lpstr>
      <vt:lpstr>４.リファレンスシステム</vt:lpstr>
      <vt:lpstr>４.リファレンスシステム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中村 彩子（nissho_ks_com53）</cp:lastModifiedBy>
  <cp:revision>3347</cp:revision>
  <cp:lastPrinted>2020-08-27T11:23:30Z</cp:lastPrinted>
  <dcterms:created xsi:type="dcterms:W3CDTF">2008-08-18T08:28:01Z</dcterms:created>
  <dcterms:modified xsi:type="dcterms:W3CDTF">2025-06-20T06:20:29Z</dcterms:modified>
</cp:coreProperties>
</file>