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7"/>
  </p:notesMasterIdLst>
  <p:handoutMasterIdLst>
    <p:handoutMasterId r:id="rId18"/>
  </p:handoutMasterIdLst>
  <p:sldIdLst>
    <p:sldId id="346" r:id="rId2"/>
    <p:sldId id="511" r:id="rId3"/>
    <p:sldId id="557" r:id="rId4"/>
    <p:sldId id="558" r:id="rId5"/>
    <p:sldId id="556" r:id="rId6"/>
    <p:sldId id="393" r:id="rId7"/>
    <p:sldId id="514" r:id="rId8"/>
    <p:sldId id="519" r:id="rId9"/>
    <p:sldId id="539" r:id="rId10"/>
    <p:sldId id="559" r:id="rId11"/>
    <p:sldId id="560" r:id="rId12"/>
    <p:sldId id="561" r:id="rId13"/>
    <p:sldId id="563" r:id="rId14"/>
    <p:sldId id="554" r:id="rId15"/>
    <p:sldId id="562" r:id="rId16"/>
  </p:sldIdLst>
  <p:sldSz cx="9906000" cy="6858000" type="A4"/>
  <p:notesSz cx="6735763" cy="9866313"/>
  <p:defaultTextStyle>
    <a:defPPr>
      <a:defRPr lang="ja-JP"/>
    </a:defPPr>
    <a:lvl1pPr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1pPr>
    <a:lvl2pPr marL="4572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2pPr>
    <a:lvl3pPr marL="9144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3pPr>
    <a:lvl4pPr marL="13716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4pPr>
    <a:lvl5pPr marL="18288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5pPr>
    <a:lvl6pPr marL="2286000" algn="l" defTabSz="914400" rtl="0" eaLnBrk="1" latinLnBrk="0" hangingPunct="1">
      <a:defRPr kumimoji="1" sz="2400" kern="1200">
        <a:solidFill>
          <a:schemeClr val="tx1"/>
        </a:solidFill>
        <a:latin typeface="Times" panose="02020603050405020304" pitchFamily="18" charset="0"/>
        <a:ea typeface="Osaka"/>
        <a:cs typeface="Osaka"/>
      </a:defRPr>
    </a:lvl6pPr>
    <a:lvl7pPr marL="2743200" algn="l" defTabSz="914400" rtl="0" eaLnBrk="1" latinLnBrk="0" hangingPunct="1">
      <a:defRPr kumimoji="1" sz="2400" kern="1200">
        <a:solidFill>
          <a:schemeClr val="tx1"/>
        </a:solidFill>
        <a:latin typeface="Times" panose="02020603050405020304" pitchFamily="18" charset="0"/>
        <a:ea typeface="Osaka"/>
        <a:cs typeface="Osaka"/>
      </a:defRPr>
    </a:lvl7pPr>
    <a:lvl8pPr marL="3200400" algn="l" defTabSz="914400" rtl="0" eaLnBrk="1" latinLnBrk="0" hangingPunct="1">
      <a:defRPr kumimoji="1" sz="2400" kern="1200">
        <a:solidFill>
          <a:schemeClr val="tx1"/>
        </a:solidFill>
        <a:latin typeface="Times" panose="02020603050405020304" pitchFamily="18" charset="0"/>
        <a:ea typeface="Osaka"/>
        <a:cs typeface="Osaka"/>
      </a:defRPr>
    </a:lvl8pPr>
    <a:lvl9pPr marL="3657600" algn="l" defTabSz="914400" rtl="0" eaLnBrk="1" latinLnBrk="0" hangingPunct="1">
      <a:defRPr kumimoji="1" sz="2400" kern="1200">
        <a:solidFill>
          <a:schemeClr val="tx1"/>
        </a:solidFill>
        <a:latin typeface="Times" panose="02020603050405020304" pitchFamily="18" charset="0"/>
        <a:ea typeface="Osaka"/>
        <a:cs typeface="Osaka"/>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09">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00"/>
    <a:srgbClr val="00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41" autoAdjust="0"/>
    <p:restoredTop sz="93529" autoAdjust="0"/>
  </p:normalViewPr>
  <p:slideViewPr>
    <p:cSldViewPr>
      <p:cViewPr varScale="1">
        <p:scale>
          <a:sx n="72" d="100"/>
          <a:sy n="72" d="100"/>
        </p:scale>
        <p:origin x="996" y="48"/>
      </p:cViewPr>
      <p:guideLst>
        <p:guide orient="horz" pos="2160"/>
        <p:guide pos="3120"/>
      </p:guideLst>
    </p:cSldViewPr>
  </p:slideViewPr>
  <p:outlineViewPr>
    <p:cViewPr>
      <p:scale>
        <a:sx n="30" d="100"/>
        <a:sy n="3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85" d="100"/>
          <a:sy n="185" d="100"/>
        </p:scale>
        <p:origin x="-1216" y="-88"/>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C536B19-658F-D263-B320-9728AA0313F4}"/>
              </a:ext>
            </a:extLst>
          </p:cNvPr>
          <p:cNvSpPr>
            <a:spLocks noGrp="1" noChangeArrowheads="1"/>
          </p:cNvSpPr>
          <p:nvPr>
            <p:ph type="hdr" sz="quarter"/>
          </p:nvPr>
        </p:nvSpPr>
        <p:spPr bwMode="auto">
          <a:xfrm>
            <a:off x="0"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eaLnBrk="1" hangingPunct="1">
              <a:defRPr sz="800">
                <a:latin typeface="Times" charset="0"/>
                <a:ea typeface="Osaka" charset="-128"/>
                <a:cs typeface="+mn-cs"/>
              </a:defRPr>
            </a:lvl1pPr>
          </a:lstStyle>
          <a:p>
            <a:pPr>
              <a:defRPr/>
            </a:pPr>
            <a:endParaRPr lang="en-US" altLang="ja-JP"/>
          </a:p>
        </p:txBody>
      </p:sp>
      <p:sp>
        <p:nvSpPr>
          <p:cNvPr id="10243" name="Rectangle 3">
            <a:extLst>
              <a:ext uri="{FF2B5EF4-FFF2-40B4-BE49-F238E27FC236}">
                <a16:creationId xmlns:a16="http://schemas.microsoft.com/office/drawing/2014/main" id="{2B0C1E2B-6D05-4242-387C-73079300421F}"/>
              </a:ext>
            </a:extLst>
          </p:cNvPr>
          <p:cNvSpPr>
            <a:spLocks noGrp="1" noChangeArrowheads="1"/>
          </p:cNvSpPr>
          <p:nvPr>
            <p:ph type="dt" sz="quarter" idx="1"/>
          </p:nvPr>
        </p:nvSpPr>
        <p:spPr bwMode="auto">
          <a:xfrm>
            <a:off x="3817938"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algn="r" eaLnBrk="1" hangingPunct="1">
              <a:defRPr sz="800">
                <a:latin typeface="Times" charset="0"/>
                <a:ea typeface="Osaka" charset="-128"/>
                <a:cs typeface="+mn-cs"/>
              </a:defRPr>
            </a:lvl1pPr>
          </a:lstStyle>
          <a:p>
            <a:pPr>
              <a:defRPr/>
            </a:pPr>
            <a:fld id="{CD659199-7116-4AB3-8BDD-2645F408EA06}" type="datetime1">
              <a:rPr lang="ja-JP" altLang="en-US"/>
              <a:pPr>
                <a:defRPr/>
              </a:pPr>
              <a:t>2025/6/23</a:t>
            </a:fld>
            <a:endParaRPr lang="en-US" altLang="ja-JP" sz="1200" dirty="0"/>
          </a:p>
        </p:txBody>
      </p:sp>
      <p:sp>
        <p:nvSpPr>
          <p:cNvPr id="10244" name="Rectangle 4">
            <a:extLst>
              <a:ext uri="{FF2B5EF4-FFF2-40B4-BE49-F238E27FC236}">
                <a16:creationId xmlns:a16="http://schemas.microsoft.com/office/drawing/2014/main" id="{8613EDE2-B61C-B83A-2014-E010D8D16D81}"/>
              </a:ext>
            </a:extLst>
          </p:cNvPr>
          <p:cNvSpPr>
            <a:spLocks noGrp="1" noChangeArrowheads="1"/>
          </p:cNvSpPr>
          <p:nvPr>
            <p:ph type="ftr" sz="quarter" idx="2"/>
          </p:nvPr>
        </p:nvSpPr>
        <p:spPr bwMode="auto">
          <a:xfrm>
            <a:off x="0" y="9647238"/>
            <a:ext cx="3648075" cy="21907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eaLnBrk="1" hangingPunct="1">
              <a:defRPr sz="800">
                <a:latin typeface="Times" charset="0"/>
                <a:ea typeface="Osaka" charset="-128"/>
                <a:cs typeface="+mn-cs"/>
              </a:defRPr>
            </a:lvl1pPr>
          </a:lstStyle>
          <a:p>
            <a:pPr>
              <a:defRPr/>
            </a:pPr>
            <a:r>
              <a:rPr lang="en-US" altLang="ja-JP"/>
              <a:t>Copyright 2003-2012 The Japan Chamber of Commerce and Industry. </a:t>
            </a:r>
          </a:p>
        </p:txBody>
      </p:sp>
      <p:sp>
        <p:nvSpPr>
          <p:cNvPr id="10245" name="Rectangle 5">
            <a:extLst>
              <a:ext uri="{FF2B5EF4-FFF2-40B4-BE49-F238E27FC236}">
                <a16:creationId xmlns:a16="http://schemas.microsoft.com/office/drawing/2014/main" id="{51357010-93EF-099C-D249-4568C982B857}"/>
              </a:ext>
            </a:extLst>
          </p:cNvPr>
          <p:cNvSpPr>
            <a:spLocks noGrp="1" noChangeArrowheads="1"/>
          </p:cNvSpPr>
          <p:nvPr>
            <p:ph type="sldNum" sz="quarter" idx="3"/>
          </p:nvPr>
        </p:nvSpPr>
        <p:spPr bwMode="auto">
          <a:xfrm>
            <a:off x="6119813" y="9539288"/>
            <a:ext cx="615950" cy="32702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algn="r" eaLnBrk="1" hangingPunct="1">
              <a:defRPr sz="1200"/>
            </a:lvl1pPr>
          </a:lstStyle>
          <a:p>
            <a:pPr>
              <a:defRPr/>
            </a:pPr>
            <a:fld id="{701F5D4D-8907-4800-A247-48F572F1401E}"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11934CA-0AAB-FE82-B4A9-8A7AC2C3D990}"/>
              </a:ext>
            </a:extLst>
          </p:cNvPr>
          <p:cNvSpPr>
            <a:spLocks noGrp="1" noChangeArrowheads="1"/>
          </p:cNvSpPr>
          <p:nvPr>
            <p:ph type="hdr" sz="quarter"/>
          </p:nvPr>
        </p:nvSpPr>
        <p:spPr bwMode="auto">
          <a:xfrm>
            <a:off x="0"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eaLnBrk="1" hangingPunct="1">
              <a:defRPr sz="800">
                <a:latin typeface="Times" charset="0"/>
                <a:ea typeface="Osaka" charset="-128"/>
                <a:cs typeface="+mn-cs"/>
              </a:defRPr>
            </a:lvl1pPr>
          </a:lstStyle>
          <a:p>
            <a:pPr>
              <a:defRPr/>
            </a:pPr>
            <a:endParaRPr lang="en-US" altLang="ja-JP"/>
          </a:p>
        </p:txBody>
      </p:sp>
      <p:sp>
        <p:nvSpPr>
          <p:cNvPr id="5123" name="Rectangle 3">
            <a:extLst>
              <a:ext uri="{FF2B5EF4-FFF2-40B4-BE49-F238E27FC236}">
                <a16:creationId xmlns:a16="http://schemas.microsoft.com/office/drawing/2014/main" id="{371927F0-387C-0C21-8653-A9DF4B4A07BC}"/>
              </a:ext>
            </a:extLst>
          </p:cNvPr>
          <p:cNvSpPr>
            <a:spLocks noGrp="1" noChangeArrowheads="1"/>
          </p:cNvSpPr>
          <p:nvPr>
            <p:ph type="dt" idx="1"/>
          </p:nvPr>
        </p:nvSpPr>
        <p:spPr bwMode="auto">
          <a:xfrm>
            <a:off x="3817938"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algn="r" eaLnBrk="1" hangingPunct="1">
              <a:defRPr sz="800">
                <a:latin typeface="Times" charset="0"/>
                <a:ea typeface="Osaka" charset="-128"/>
                <a:cs typeface="+mn-cs"/>
              </a:defRPr>
            </a:lvl1pPr>
          </a:lstStyle>
          <a:p>
            <a:pPr>
              <a:defRPr/>
            </a:pPr>
            <a:fld id="{247F3057-47CB-469B-B503-C9409A2FE34B}" type="datetime1">
              <a:rPr lang="ja-JP" altLang="en-US"/>
              <a:pPr>
                <a:defRPr/>
              </a:pPr>
              <a:t>2025/6/23</a:t>
            </a:fld>
            <a:endParaRPr lang="en-US" altLang="ja-JP" dirty="0"/>
          </a:p>
        </p:txBody>
      </p:sp>
      <p:sp>
        <p:nvSpPr>
          <p:cNvPr id="3076" name="Rectangle 4">
            <a:extLst>
              <a:ext uri="{FF2B5EF4-FFF2-40B4-BE49-F238E27FC236}">
                <a16:creationId xmlns:a16="http://schemas.microsoft.com/office/drawing/2014/main" id="{1BB1F3AA-7DD0-4633-E3F0-8CA9F503A006}"/>
              </a:ext>
            </a:extLst>
          </p:cNvPr>
          <p:cNvSpPr>
            <a:spLocks noGrp="1" noRot="1" noChangeAspect="1" noChangeArrowheads="1" noTextEdit="1"/>
          </p:cNvSpPr>
          <p:nvPr>
            <p:ph type="sldImg" idx="2"/>
          </p:nvPr>
        </p:nvSpPr>
        <p:spPr bwMode="auto">
          <a:xfrm>
            <a:off x="695325" y="739775"/>
            <a:ext cx="5345113"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B1CFF1BA-B4AF-8297-E242-958D5A39EAC4}"/>
              </a:ext>
            </a:extLst>
          </p:cNvPr>
          <p:cNvSpPr>
            <a:spLocks noGrp="1" noChangeArrowheads="1"/>
          </p:cNvSpPr>
          <p:nvPr>
            <p:ph type="body" sz="quarter" idx="3"/>
          </p:nvPr>
        </p:nvSpPr>
        <p:spPr bwMode="auto">
          <a:xfrm>
            <a:off x="898525" y="4686300"/>
            <a:ext cx="4938713" cy="4440238"/>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a:extLst>
              <a:ext uri="{FF2B5EF4-FFF2-40B4-BE49-F238E27FC236}">
                <a16:creationId xmlns:a16="http://schemas.microsoft.com/office/drawing/2014/main" id="{CA710395-2DC5-C34A-2A31-57BDA54B2C30}"/>
              </a:ext>
            </a:extLst>
          </p:cNvPr>
          <p:cNvSpPr>
            <a:spLocks noGrp="1" noChangeArrowheads="1"/>
          </p:cNvSpPr>
          <p:nvPr>
            <p:ph type="ftr" sz="quarter" idx="4"/>
          </p:nvPr>
        </p:nvSpPr>
        <p:spPr bwMode="auto">
          <a:xfrm>
            <a:off x="0" y="9539288"/>
            <a:ext cx="2917825" cy="32702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eaLnBrk="1" hangingPunct="1">
              <a:defRPr sz="800">
                <a:latin typeface="Times" charset="0"/>
                <a:ea typeface="Osaka" charset="-128"/>
                <a:cs typeface="+mn-cs"/>
              </a:defRPr>
            </a:lvl1pPr>
          </a:lstStyle>
          <a:p>
            <a:pPr>
              <a:defRPr/>
            </a:pPr>
            <a:r>
              <a:rPr lang="en-US" altLang="ja-JP"/>
              <a:t>Copyright 2003-2012 The Japan Chamber of Commerce and Industry. </a:t>
            </a:r>
          </a:p>
        </p:txBody>
      </p:sp>
      <p:sp>
        <p:nvSpPr>
          <p:cNvPr id="5127" name="Rectangle 7">
            <a:extLst>
              <a:ext uri="{FF2B5EF4-FFF2-40B4-BE49-F238E27FC236}">
                <a16:creationId xmlns:a16="http://schemas.microsoft.com/office/drawing/2014/main" id="{2FF273C0-B7FC-177F-70A1-BE8A0331FF39}"/>
              </a:ext>
            </a:extLst>
          </p:cNvPr>
          <p:cNvSpPr>
            <a:spLocks noGrp="1" noChangeArrowheads="1"/>
          </p:cNvSpPr>
          <p:nvPr>
            <p:ph type="sldNum" sz="quarter" idx="5"/>
          </p:nvPr>
        </p:nvSpPr>
        <p:spPr bwMode="auto">
          <a:xfrm>
            <a:off x="3817938" y="9647238"/>
            <a:ext cx="2917825" cy="21907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algn="r" eaLnBrk="1" hangingPunct="1">
              <a:defRPr sz="800"/>
            </a:lvl1pPr>
          </a:lstStyle>
          <a:p>
            <a:pPr>
              <a:defRPr/>
            </a:pPr>
            <a:fld id="{0A7C65C9-0AFB-4A0A-ABAF-F4A6EAC774D5}"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kumimoji="1" sz="1200" kern="1200">
        <a:solidFill>
          <a:schemeClr val="tx1"/>
        </a:solidFill>
        <a:latin typeface="Times" charset="0"/>
        <a:ea typeface="Osaka" charset="-128"/>
        <a:cs typeface="Osaka"/>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Osaka"/>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Osaka"/>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Osaka"/>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Osaka"/>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D1B542AF-B66A-F037-F3E8-C2E09127DC82}"/>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2025/6/23</a:t>
            </a:fld>
            <a:endParaRPr lang="en-US" altLang="ja-JP" dirty="0">
              <a:latin typeface="Times"/>
              <a:ea typeface="Osaka"/>
              <a:cs typeface="Osaka"/>
            </a:endParaRPr>
          </a:p>
        </p:txBody>
      </p:sp>
      <p:sp>
        <p:nvSpPr>
          <p:cNvPr id="6147" name="Rectangle 6">
            <a:extLst>
              <a:ext uri="{FF2B5EF4-FFF2-40B4-BE49-F238E27FC236}">
                <a16:creationId xmlns:a16="http://schemas.microsoft.com/office/drawing/2014/main" id="{4D0FEC03-F61F-6D6A-900A-6ADA42AE22E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6148" name="Rectangle 7">
            <a:extLst>
              <a:ext uri="{FF2B5EF4-FFF2-40B4-BE49-F238E27FC236}">
                <a16:creationId xmlns:a16="http://schemas.microsoft.com/office/drawing/2014/main" id="{1287D714-32E8-F6F9-0753-FD7094B473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97A504E9-A61A-44D2-998C-5A0BFA0E83D1}" type="slidenum">
              <a:rPr lang="en-US" altLang="ja-JP" sz="800" smtClean="0"/>
              <a:pPr>
                <a:spcBef>
                  <a:spcPct val="0"/>
                </a:spcBef>
              </a:pPr>
              <a:t>0</a:t>
            </a:fld>
            <a:endParaRPr lang="en-US" altLang="ja-JP" sz="800"/>
          </a:p>
        </p:txBody>
      </p:sp>
      <p:sp>
        <p:nvSpPr>
          <p:cNvPr id="6149" name="Rectangle 2">
            <a:extLst>
              <a:ext uri="{FF2B5EF4-FFF2-40B4-BE49-F238E27FC236}">
                <a16:creationId xmlns:a16="http://schemas.microsoft.com/office/drawing/2014/main" id="{8C1AEC8A-27A9-2675-8D1F-02BE30176B74}"/>
              </a:ext>
            </a:extLst>
          </p:cNvPr>
          <p:cNvSpPr>
            <a:spLocks noGrp="1" noRot="1" noChangeAspect="1" noChangeArrowheads="1" noTextEdit="1"/>
          </p:cNvSpPr>
          <p:nvPr>
            <p:ph type="sldImg"/>
          </p:nvPr>
        </p:nvSpPr>
        <p:spPr>
          <a:ln/>
        </p:spPr>
      </p:sp>
      <p:sp>
        <p:nvSpPr>
          <p:cNvPr id="6150" name="Rectangle 3">
            <a:extLst>
              <a:ext uri="{FF2B5EF4-FFF2-40B4-BE49-F238E27FC236}">
                <a16:creationId xmlns:a16="http://schemas.microsoft.com/office/drawing/2014/main" id="{D75624C8-C053-CAB2-BEAC-7AB9B2C1A6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a:extLst>
              <a:ext uri="{FF2B5EF4-FFF2-40B4-BE49-F238E27FC236}">
                <a16:creationId xmlns:a16="http://schemas.microsoft.com/office/drawing/2014/main" id="{3FF4746C-3778-32BC-60C7-B0D55E94062F}"/>
              </a:ext>
            </a:extLst>
          </p:cNvPr>
          <p:cNvSpPr>
            <a:spLocks noGrp="1" noRot="1" noChangeAspect="1" noChangeArrowheads="1" noTextEdit="1"/>
          </p:cNvSpPr>
          <p:nvPr>
            <p:ph type="sldImg"/>
          </p:nvPr>
        </p:nvSpPr>
        <p:spPr>
          <a:ln/>
        </p:spPr>
      </p:sp>
      <p:sp>
        <p:nvSpPr>
          <p:cNvPr id="24579" name="ノート プレースホルダー 2">
            <a:extLst>
              <a:ext uri="{FF2B5EF4-FFF2-40B4-BE49-F238E27FC236}">
                <a16:creationId xmlns:a16="http://schemas.microsoft.com/office/drawing/2014/main" id="{A2F2730F-56A6-8E82-1577-6C9B5DB331E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D8AE4AD-4CEA-AA6F-FC78-E65A29FDB712}"/>
              </a:ext>
            </a:extLst>
          </p:cNvPr>
          <p:cNvSpPr>
            <a:spLocks noGrp="1"/>
          </p:cNvSpPr>
          <p:nvPr>
            <p:ph type="dt" sz="quarter" idx="1"/>
          </p:nvPr>
        </p:nvSpPr>
        <p:spPr/>
        <p:txBody>
          <a:bodyPr/>
          <a:lstStyle/>
          <a:p>
            <a:pPr>
              <a:defRPr/>
            </a:pPr>
            <a:fld id="{A36C5D94-1D28-4CB2-8EBE-B36DCD5950D3}" type="datetime1">
              <a:rPr lang="ja-JP" altLang="en-US" smtClean="0"/>
              <a:pPr>
                <a:defRPr/>
              </a:pPr>
              <a:t>2025/6/23</a:t>
            </a:fld>
            <a:endParaRPr lang="en-US" altLang="ja-JP" dirty="0"/>
          </a:p>
        </p:txBody>
      </p:sp>
      <p:sp>
        <p:nvSpPr>
          <p:cNvPr id="5" name="フッター プレースホルダー 4">
            <a:extLst>
              <a:ext uri="{FF2B5EF4-FFF2-40B4-BE49-F238E27FC236}">
                <a16:creationId xmlns:a16="http://schemas.microsoft.com/office/drawing/2014/main" id="{65543E93-B9EB-6B20-3F4E-F1F005954EBE}"/>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4582" name="スライド番号プレースホルダー 5">
            <a:extLst>
              <a:ext uri="{FF2B5EF4-FFF2-40B4-BE49-F238E27FC236}">
                <a16:creationId xmlns:a16="http://schemas.microsoft.com/office/drawing/2014/main" id="{F1EE5FBF-13B8-75CC-E427-3AC1706F234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D9B6226B-4E76-493A-9281-95AC6918D1CA}" type="slidenum">
              <a:rPr lang="en-US" altLang="ja-JP" sz="800" smtClean="0"/>
              <a:pPr/>
              <a:t>9</a:t>
            </a:fld>
            <a:endParaRPr lang="en-US" altLang="ja-JP" sz="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6BDB7847-8C67-3A04-977D-3AF93E60C7E1}"/>
              </a:ext>
            </a:extLst>
          </p:cNvPr>
          <p:cNvSpPr>
            <a:spLocks noGrp="1" noRot="1" noChangeAspect="1" noChangeArrowheads="1" noTextEdit="1"/>
          </p:cNvSpPr>
          <p:nvPr>
            <p:ph type="sldImg"/>
          </p:nvPr>
        </p:nvSpPr>
        <p:spPr>
          <a:ln/>
        </p:spPr>
      </p:sp>
      <p:sp>
        <p:nvSpPr>
          <p:cNvPr id="26627" name="ノート プレースホルダー 2">
            <a:extLst>
              <a:ext uri="{FF2B5EF4-FFF2-40B4-BE49-F238E27FC236}">
                <a16:creationId xmlns:a16="http://schemas.microsoft.com/office/drawing/2014/main" id="{D49F7031-2083-2251-97AB-847D12DD58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D9C7D316-86BB-02D4-D7F5-5A8A1CB0DE3D}"/>
              </a:ext>
            </a:extLst>
          </p:cNvPr>
          <p:cNvSpPr>
            <a:spLocks noGrp="1"/>
          </p:cNvSpPr>
          <p:nvPr>
            <p:ph type="dt" sz="quarter" idx="1"/>
          </p:nvPr>
        </p:nvSpPr>
        <p:spPr/>
        <p:txBody>
          <a:bodyPr/>
          <a:lstStyle/>
          <a:p>
            <a:pPr>
              <a:defRPr/>
            </a:pPr>
            <a:fld id="{A36C5D94-1D28-4CB2-8EBE-B36DCD5950D3}" type="datetime1">
              <a:rPr lang="ja-JP" altLang="en-US" smtClean="0"/>
              <a:pPr>
                <a:defRPr/>
              </a:pPr>
              <a:t>2025/6/23</a:t>
            </a:fld>
            <a:endParaRPr lang="en-US" altLang="ja-JP" dirty="0"/>
          </a:p>
        </p:txBody>
      </p:sp>
      <p:sp>
        <p:nvSpPr>
          <p:cNvPr id="5" name="フッター プレースホルダー 4">
            <a:extLst>
              <a:ext uri="{FF2B5EF4-FFF2-40B4-BE49-F238E27FC236}">
                <a16:creationId xmlns:a16="http://schemas.microsoft.com/office/drawing/2014/main" id="{10BC8A35-ADE0-6D62-AC91-62C40FE4565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6630" name="スライド番号プレースホルダー 5">
            <a:extLst>
              <a:ext uri="{FF2B5EF4-FFF2-40B4-BE49-F238E27FC236}">
                <a16:creationId xmlns:a16="http://schemas.microsoft.com/office/drawing/2014/main" id="{DE189196-30AD-2775-269F-303B94BD57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F4465C3D-4F06-417E-8765-1071B4F52634}" type="slidenum">
              <a:rPr lang="en-US" altLang="ja-JP" sz="800" smtClean="0"/>
              <a:pPr/>
              <a:t>10</a:t>
            </a:fld>
            <a:endParaRPr lang="en-US" altLang="ja-JP" sz="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11AAB482-500F-88CF-9224-676AD3A99D2E}"/>
              </a:ext>
            </a:extLst>
          </p:cNvPr>
          <p:cNvSpPr>
            <a:spLocks noGrp="1" noRot="1" noChangeAspect="1" noChangeArrowheads="1" noTextEdit="1"/>
          </p:cNvSpPr>
          <p:nvPr>
            <p:ph type="sldImg"/>
          </p:nvPr>
        </p:nvSpPr>
        <p:spPr>
          <a:ln/>
        </p:spPr>
      </p:sp>
      <p:sp>
        <p:nvSpPr>
          <p:cNvPr id="28675" name="ノート プレースホルダー 2">
            <a:extLst>
              <a:ext uri="{FF2B5EF4-FFF2-40B4-BE49-F238E27FC236}">
                <a16:creationId xmlns:a16="http://schemas.microsoft.com/office/drawing/2014/main" id="{34671E5F-E384-FC16-BD7C-8D9B062C40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2B43E2A4-1E53-B6F7-892F-0C645A5C8C94}"/>
              </a:ext>
            </a:extLst>
          </p:cNvPr>
          <p:cNvSpPr>
            <a:spLocks noGrp="1"/>
          </p:cNvSpPr>
          <p:nvPr>
            <p:ph type="dt" sz="quarter" idx="1"/>
          </p:nvPr>
        </p:nvSpPr>
        <p:spPr/>
        <p:txBody>
          <a:bodyPr/>
          <a:lstStyle/>
          <a:p>
            <a:pPr>
              <a:defRPr/>
            </a:pPr>
            <a:fld id="{A36C5D94-1D28-4CB2-8EBE-B36DCD5950D3}" type="datetime1">
              <a:rPr lang="ja-JP" altLang="en-US" smtClean="0"/>
              <a:pPr>
                <a:defRPr/>
              </a:pPr>
              <a:t>2025/6/23</a:t>
            </a:fld>
            <a:endParaRPr lang="en-US" altLang="ja-JP" dirty="0"/>
          </a:p>
        </p:txBody>
      </p:sp>
      <p:sp>
        <p:nvSpPr>
          <p:cNvPr id="5" name="フッター プレースホルダー 4">
            <a:extLst>
              <a:ext uri="{FF2B5EF4-FFF2-40B4-BE49-F238E27FC236}">
                <a16:creationId xmlns:a16="http://schemas.microsoft.com/office/drawing/2014/main" id="{AC296D66-6782-A7C3-03F5-D165266B6FC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8678" name="スライド番号プレースホルダー 5">
            <a:extLst>
              <a:ext uri="{FF2B5EF4-FFF2-40B4-BE49-F238E27FC236}">
                <a16:creationId xmlns:a16="http://schemas.microsoft.com/office/drawing/2014/main" id="{590A375C-487E-0C33-E284-517C471E6A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FAB3BDB5-C070-4D0A-907D-91BDB6336B33}" type="slidenum">
              <a:rPr lang="en-US" altLang="ja-JP" sz="800" smtClean="0"/>
              <a:pPr/>
              <a:t>11</a:t>
            </a:fld>
            <a:endParaRPr lang="en-US" altLang="ja-JP" sz="8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C938F4D7-99A2-A970-4F25-C15504DF2895}"/>
              </a:ext>
            </a:extLst>
          </p:cNvPr>
          <p:cNvSpPr>
            <a:spLocks noGrp="1" noRot="1" noChangeAspect="1" noChangeArrowheads="1" noTextEdit="1"/>
          </p:cNvSpPr>
          <p:nvPr>
            <p:ph type="sldImg"/>
          </p:nvPr>
        </p:nvSpPr>
        <p:spPr>
          <a:ln/>
        </p:spPr>
      </p:sp>
      <p:sp>
        <p:nvSpPr>
          <p:cNvPr id="30723" name="ノート プレースホルダー 2">
            <a:extLst>
              <a:ext uri="{FF2B5EF4-FFF2-40B4-BE49-F238E27FC236}">
                <a16:creationId xmlns:a16="http://schemas.microsoft.com/office/drawing/2014/main" id="{03F7E787-BB10-4158-CD28-1892101688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C50907B-2544-430F-F6CC-AC4C0705F2AE}"/>
              </a:ext>
            </a:extLst>
          </p:cNvPr>
          <p:cNvSpPr>
            <a:spLocks noGrp="1"/>
          </p:cNvSpPr>
          <p:nvPr>
            <p:ph type="dt" sz="quarter" idx="1"/>
          </p:nvPr>
        </p:nvSpPr>
        <p:spPr/>
        <p:txBody>
          <a:bodyPr/>
          <a:lstStyle/>
          <a:p>
            <a:pPr>
              <a:defRPr/>
            </a:pPr>
            <a:fld id="{A36C5D94-1D28-4CB2-8EBE-B36DCD5950D3}" type="datetime1">
              <a:rPr lang="ja-JP" altLang="en-US" smtClean="0"/>
              <a:pPr>
                <a:defRPr/>
              </a:pPr>
              <a:t>2025/6/23</a:t>
            </a:fld>
            <a:endParaRPr lang="en-US" altLang="ja-JP" dirty="0"/>
          </a:p>
        </p:txBody>
      </p:sp>
      <p:sp>
        <p:nvSpPr>
          <p:cNvPr id="5" name="フッター プレースホルダー 4">
            <a:extLst>
              <a:ext uri="{FF2B5EF4-FFF2-40B4-BE49-F238E27FC236}">
                <a16:creationId xmlns:a16="http://schemas.microsoft.com/office/drawing/2014/main" id="{9F7A9E34-1B62-A7D9-59C3-897A4B8F63FF}"/>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0726" name="スライド番号プレースホルダー 5">
            <a:extLst>
              <a:ext uri="{FF2B5EF4-FFF2-40B4-BE49-F238E27FC236}">
                <a16:creationId xmlns:a16="http://schemas.microsoft.com/office/drawing/2014/main" id="{717407E8-7A6A-56B8-54F5-491B0C06FA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69B3AC9B-E3A4-4936-9745-841B6D343775}" type="slidenum">
              <a:rPr lang="en-US" altLang="ja-JP" sz="800" smtClean="0"/>
              <a:pPr/>
              <a:t>12</a:t>
            </a:fld>
            <a:endParaRPr lang="en-US" altLang="ja-JP" sz="8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a:extLst>
              <a:ext uri="{FF2B5EF4-FFF2-40B4-BE49-F238E27FC236}">
                <a16:creationId xmlns:a16="http://schemas.microsoft.com/office/drawing/2014/main" id="{1F87EF3D-C173-C106-15E6-3C1B4020DAB1}"/>
              </a:ext>
            </a:extLst>
          </p:cNvPr>
          <p:cNvSpPr>
            <a:spLocks noGrp="1" noRot="1" noChangeAspect="1" noChangeArrowheads="1" noTextEdit="1"/>
          </p:cNvSpPr>
          <p:nvPr>
            <p:ph type="sldImg"/>
          </p:nvPr>
        </p:nvSpPr>
        <p:spPr>
          <a:ln/>
        </p:spPr>
      </p:sp>
      <p:sp>
        <p:nvSpPr>
          <p:cNvPr id="32771" name="ノート プレースホルダー 2">
            <a:extLst>
              <a:ext uri="{FF2B5EF4-FFF2-40B4-BE49-F238E27FC236}">
                <a16:creationId xmlns:a16="http://schemas.microsoft.com/office/drawing/2014/main" id="{9EEB72FD-5F73-0300-C8AD-5AF7C2EBB5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DAE18502-7BE7-8907-2D48-92B9634455C9}"/>
              </a:ext>
            </a:extLst>
          </p:cNvPr>
          <p:cNvSpPr>
            <a:spLocks noGrp="1"/>
          </p:cNvSpPr>
          <p:nvPr>
            <p:ph type="dt" sz="quarter" idx="1"/>
          </p:nvPr>
        </p:nvSpPr>
        <p:spPr/>
        <p:txBody>
          <a:bodyPr/>
          <a:lstStyle/>
          <a:p>
            <a:pPr>
              <a:defRPr/>
            </a:pPr>
            <a:fld id="{A36C5D94-1D28-4CB2-8EBE-B36DCD5950D3}" type="datetime1">
              <a:rPr lang="ja-JP" altLang="en-US" smtClean="0"/>
              <a:pPr>
                <a:defRPr/>
              </a:pPr>
              <a:t>2025/6/23</a:t>
            </a:fld>
            <a:endParaRPr lang="en-US" altLang="ja-JP" dirty="0"/>
          </a:p>
        </p:txBody>
      </p:sp>
      <p:sp>
        <p:nvSpPr>
          <p:cNvPr id="5" name="フッター プレースホルダー 4">
            <a:extLst>
              <a:ext uri="{FF2B5EF4-FFF2-40B4-BE49-F238E27FC236}">
                <a16:creationId xmlns:a16="http://schemas.microsoft.com/office/drawing/2014/main" id="{54F13E85-7AC6-8340-AD5B-C3C73607193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2774" name="スライド番号プレースホルダー 5">
            <a:extLst>
              <a:ext uri="{FF2B5EF4-FFF2-40B4-BE49-F238E27FC236}">
                <a16:creationId xmlns:a16="http://schemas.microsoft.com/office/drawing/2014/main" id="{9E4F9FF3-DD53-1BAE-3E06-4932588B98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864C1EE-D27B-4691-BFF6-B48E923BD5BF}" type="slidenum">
              <a:rPr lang="en-US" altLang="ja-JP" sz="800" smtClean="0"/>
              <a:pPr/>
              <a:t>13</a:t>
            </a:fld>
            <a:endParaRPr lang="en-US" altLang="ja-JP" sz="8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58D5CF85-4412-8A3C-47E5-97F2CD4F4C70}"/>
              </a:ext>
            </a:extLst>
          </p:cNvPr>
          <p:cNvSpPr>
            <a:spLocks noGrp="1" noRot="1" noChangeAspect="1" noChangeArrowheads="1" noTextEdit="1"/>
          </p:cNvSpPr>
          <p:nvPr>
            <p:ph type="sldImg"/>
          </p:nvPr>
        </p:nvSpPr>
        <p:spPr>
          <a:ln/>
        </p:spPr>
      </p:sp>
      <p:sp>
        <p:nvSpPr>
          <p:cNvPr id="34819" name="ノート プレースホルダー 2">
            <a:extLst>
              <a:ext uri="{FF2B5EF4-FFF2-40B4-BE49-F238E27FC236}">
                <a16:creationId xmlns:a16="http://schemas.microsoft.com/office/drawing/2014/main" id="{451D49D1-9730-D908-259D-9C69C2D59F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234EDF0D-222B-A603-9426-089116876E8B}"/>
              </a:ext>
            </a:extLst>
          </p:cNvPr>
          <p:cNvSpPr>
            <a:spLocks noGrp="1"/>
          </p:cNvSpPr>
          <p:nvPr>
            <p:ph type="dt" sz="quarter" idx="1"/>
          </p:nvPr>
        </p:nvSpPr>
        <p:spPr/>
        <p:txBody>
          <a:bodyPr/>
          <a:lstStyle/>
          <a:p>
            <a:pPr>
              <a:defRPr/>
            </a:pPr>
            <a:fld id="{A36C5D94-1D28-4CB2-8EBE-B36DCD5950D3}" type="datetime1">
              <a:rPr lang="ja-JP" altLang="en-US" smtClean="0"/>
              <a:pPr>
                <a:defRPr/>
              </a:pPr>
              <a:t>2025/6/23</a:t>
            </a:fld>
            <a:endParaRPr lang="en-US" altLang="ja-JP" dirty="0"/>
          </a:p>
        </p:txBody>
      </p:sp>
      <p:sp>
        <p:nvSpPr>
          <p:cNvPr id="5" name="フッター プレースホルダー 4">
            <a:extLst>
              <a:ext uri="{FF2B5EF4-FFF2-40B4-BE49-F238E27FC236}">
                <a16:creationId xmlns:a16="http://schemas.microsoft.com/office/drawing/2014/main" id="{59C68142-64D9-8DF3-4812-CD367B3FD93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4822" name="スライド番号プレースホルダー 5">
            <a:extLst>
              <a:ext uri="{FF2B5EF4-FFF2-40B4-BE49-F238E27FC236}">
                <a16:creationId xmlns:a16="http://schemas.microsoft.com/office/drawing/2014/main" id="{0CEBC8C4-C362-804F-A28A-C4CF02D231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FB446D8-1762-4B3A-A922-3FEE5E936428}" type="slidenum">
              <a:rPr lang="en-US" altLang="ja-JP" sz="800" smtClean="0"/>
              <a:pPr/>
              <a:t>14</a:t>
            </a:fld>
            <a:endParaRPr lang="en-US" altLang="ja-JP" sz="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080BF36F-BA71-567E-D1F9-4AA568B2A9D2}"/>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2025/6/23</a:t>
            </a:fld>
            <a:endParaRPr lang="en-US" altLang="ja-JP" dirty="0">
              <a:latin typeface="Times"/>
              <a:ea typeface="Osaka"/>
              <a:cs typeface="Osaka"/>
            </a:endParaRPr>
          </a:p>
        </p:txBody>
      </p:sp>
      <p:sp>
        <p:nvSpPr>
          <p:cNvPr id="8195" name="Rectangle 6">
            <a:extLst>
              <a:ext uri="{FF2B5EF4-FFF2-40B4-BE49-F238E27FC236}">
                <a16:creationId xmlns:a16="http://schemas.microsoft.com/office/drawing/2014/main" id="{BEC8087F-CCB2-D007-7B35-6AC86FB1DF1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8196" name="Rectangle 7">
            <a:extLst>
              <a:ext uri="{FF2B5EF4-FFF2-40B4-BE49-F238E27FC236}">
                <a16:creationId xmlns:a16="http://schemas.microsoft.com/office/drawing/2014/main" id="{8F6792EA-8A5D-06E2-61AF-CFB1C5E1B7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F79602B8-7815-4D43-88C8-2EB60DD1338D}" type="slidenum">
              <a:rPr lang="en-US" altLang="ja-JP" sz="800" smtClean="0"/>
              <a:pPr>
                <a:spcBef>
                  <a:spcPct val="0"/>
                </a:spcBef>
              </a:pPr>
              <a:t>1</a:t>
            </a:fld>
            <a:endParaRPr lang="en-US" altLang="ja-JP" sz="800"/>
          </a:p>
        </p:txBody>
      </p:sp>
      <p:sp>
        <p:nvSpPr>
          <p:cNvPr id="8197" name="Rectangle 2">
            <a:extLst>
              <a:ext uri="{FF2B5EF4-FFF2-40B4-BE49-F238E27FC236}">
                <a16:creationId xmlns:a16="http://schemas.microsoft.com/office/drawing/2014/main" id="{E1D588A2-A8DC-26CB-5174-5330DDC85AC8}"/>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5F963E81-34AC-240D-B66A-D408FFCE22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a:extLst>
              <a:ext uri="{FF2B5EF4-FFF2-40B4-BE49-F238E27FC236}">
                <a16:creationId xmlns:a16="http://schemas.microsoft.com/office/drawing/2014/main" id="{61CA3CD8-262F-E582-4508-F9721D2A89E7}"/>
              </a:ext>
            </a:extLst>
          </p:cNvPr>
          <p:cNvSpPr>
            <a:spLocks noGrp="1" noRot="1" noChangeAspect="1" noChangeArrowheads="1" noTextEdit="1"/>
          </p:cNvSpPr>
          <p:nvPr>
            <p:ph type="sldImg"/>
          </p:nvPr>
        </p:nvSpPr>
        <p:spPr>
          <a:ln/>
        </p:spPr>
      </p:sp>
      <p:sp>
        <p:nvSpPr>
          <p:cNvPr id="10243" name="ノート プレースホルダー 2">
            <a:extLst>
              <a:ext uri="{FF2B5EF4-FFF2-40B4-BE49-F238E27FC236}">
                <a16:creationId xmlns:a16="http://schemas.microsoft.com/office/drawing/2014/main" id="{FE8F1E67-0469-0723-EC48-CB561F0175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F0741F7A-5575-7BDD-0B80-DF5D5D7B286B}"/>
              </a:ext>
            </a:extLst>
          </p:cNvPr>
          <p:cNvSpPr>
            <a:spLocks noGrp="1"/>
          </p:cNvSpPr>
          <p:nvPr>
            <p:ph type="dt" sz="quarter" idx="1"/>
          </p:nvPr>
        </p:nvSpPr>
        <p:spPr/>
        <p:txBody>
          <a:bodyPr/>
          <a:lstStyle/>
          <a:p>
            <a:pPr>
              <a:defRPr/>
            </a:pPr>
            <a:fld id="{A36C5D94-1D28-4CB2-8EBE-B36DCD5950D3}" type="datetime1">
              <a:rPr lang="ja-JP" altLang="en-US" smtClean="0"/>
              <a:pPr>
                <a:defRPr/>
              </a:pPr>
              <a:t>2025/6/23</a:t>
            </a:fld>
            <a:endParaRPr lang="en-US" altLang="ja-JP" dirty="0"/>
          </a:p>
        </p:txBody>
      </p:sp>
      <p:sp>
        <p:nvSpPr>
          <p:cNvPr id="5" name="フッター プレースホルダー 4">
            <a:extLst>
              <a:ext uri="{FF2B5EF4-FFF2-40B4-BE49-F238E27FC236}">
                <a16:creationId xmlns:a16="http://schemas.microsoft.com/office/drawing/2014/main" id="{96F4ADC9-2E0D-6678-C23C-BC434951E5C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246" name="スライド番号プレースホルダー 5">
            <a:extLst>
              <a:ext uri="{FF2B5EF4-FFF2-40B4-BE49-F238E27FC236}">
                <a16:creationId xmlns:a16="http://schemas.microsoft.com/office/drawing/2014/main" id="{E735DB4F-494D-D221-161E-84930676FA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14B7B82B-5C4C-4481-8C1B-24C8B030589F}" type="slidenum">
              <a:rPr lang="en-US" altLang="ja-JP" sz="800" smtClean="0"/>
              <a:pPr/>
              <a:t>2</a:t>
            </a:fld>
            <a:endParaRPr lang="en-US" altLang="ja-JP" sz="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a:extLst>
              <a:ext uri="{FF2B5EF4-FFF2-40B4-BE49-F238E27FC236}">
                <a16:creationId xmlns:a16="http://schemas.microsoft.com/office/drawing/2014/main" id="{7589F16C-5D19-8057-A663-98857E91173F}"/>
              </a:ext>
            </a:extLst>
          </p:cNvPr>
          <p:cNvSpPr>
            <a:spLocks noGrp="1" noRot="1" noChangeAspect="1" noChangeArrowheads="1" noTextEdit="1"/>
          </p:cNvSpPr>
          <p:nvPr>
            <p:ph type="sldImg"/>
          </p:nvPr>
        </p:nvSpPr>
        <p:spPr>
          <a:ln/>
        </p:spPr>
      </p:sp>
      <p:sp>
        <p:nvSpPr>
          <p:cNvPr id="12291" name="ノート プレースホルダー 2">
            <a:extLst>
              <a:ext uri="{FF2B5EF4-FFF2-40B4-BE49-F238E27FC236}">
                <a16:creationId xmlns:a16="http://schemas.microsoft.com/office/drawing/2014/main" id="{7B007173-8F22-C116-6531-2266BC968F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E3ED0A28-2FE3-D2F4-2F1A-AE826E5A5994}"/>
              </a:ext>
            </a:extLst>
          </p:cNvPr>
          <p:cNvSpPr>
            <a:spLocks noGrp="1"/>
          </p:cNvSpPr>
          <p:nvPr>
            <p:ph type="dt" sz="quarter" idx="1"/>
          </p:nvPr>
        </p:nvSpPr>
        <p:spPr/>
        <p:txBody>
          <a:bodyPr/>
          <a:lstStyle/>
          <a:p>
            <a:pPr>
              <a:defRPr/>
            </a:pPr>
            <a:fld id="{A36C5D94-1D28-4CB2-8EBE-B36DCD5950D3}" type="datetime1">
              <a:rPr lang="ja-JP" altLang="en-US" smtClean="0"/>
              <a:pPr>
                <a:defRPr/>
              </a:pPr>
              <a:t>2025/6/23</a:t>
            </a:fld>
            <a:endParaRPr lang="en-US" altLang="ja-JP" dirty="0"/>
          </a:p>
        </p:txBody>
      </p:sp>
      <p:sp>
        <p:nvSpPr>
          <p:cNvPr id="5" name="フッター プレースホルダー 4">
            <a:extLst>
              <a:ext uri="{FF2B5EF4-FFF2-40B4-BE49-F238E27FC236}">
                <a16:creationId xmlns:a16="http://schemas.microsoft.com/office/drawing/2014/main" id="{4CEE5E91-312B-679F-DECD-B2FB12256B4A}"/>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2294" name="スライド番号プレースホルダー 5">
            <a:extLst>
              <a:ext uri="{FF2B5EF4-FFF2-40B4-BE49-F238E27FC236}">
                <a16:creationId xmlns:a16="http://schemas.microsoft.com/office/drawing/2014/main" id="{AAA4984E-D9AF-862D-FF20-77B86C6C2C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C410036-7284-470E-A56C-56D9789FF394}" type="slidenum">
              <a:rPr lang="en-US" altLang="ja-JP" sz="800" smtClean="0"/>
              <a:pPr/>
              <a:t>3</a:t>
            </a:fld>
            <a:endParaRPr lang="en-US" altLang="ja-JP" sz="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C80ED5BD-3A0C-0AFE-DFFC-FF91A473F164}"/>
              </a:ext>
            </a:extLst>
          </p:cNvPr>
          <p:cNvSpPr>
            <a:spLocks noGrp="1" noRot="1" noChangeAspect="1" noChangeArrowheads="1" noTextEdit="1"/>
          </p:cNvSpPr>
          <p:nvPr>
            <p:ph type="sldImg"/>
          </p:nvPr>
        </p:nvSpPr>
        <p:spPr>
          <a:ln/>
        </p:spPr>
      </p:sp>
      <p:sp>
        <p:nvSpPr>
          <p:cNvPr id="14339" name="ノート プレースホルダー 2">
            <a:extLst>
              <a:ext uri="{FF2B5EF4-FFF2-40B4-BE49-F238E27FC236}">
                <a16:creationId xmlns:a16="http://schemas.microsoft.com/office/drawing/2014/main" id="{1CFF1AAA-F777-5298-4316-9832668F65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90EF59A-DB10-0BD3-C55E-1B23584FBA46}"/>
              </a:ext>
            </a:extLst>
          </p:cNvPr>
          <p:cNvSpPr>
            <a:spLocks noGrp="1"/>
          </p:cNvSpPr>
          <p:nvPr>
            <p:ph type="dt" sz="quarter" idx="1"/>
          </p:nvPr>
        </p:nvSpPr>
        <p:spPr/>
        <p:txBody>
          <a:bodyPr/>
          <a:lstStyle/>
          <a:p>
            <a:pPr>
              <a:defRPr/>
            </a:pPr>
            <a:fld id="{A36C5D94-1D28-4CB2-8EBE-B36DCD5950D3}" type="datetime1">
              <a:rPr lang="ja-JP" altLang="en-US" smtClean="0"/>
              <a:pPr>
                <a:defRPr/>
              </a:pPr>
              <a:t>2025/6/23</a:t>
            </a:fld>
            <a:endParaRPr lang="en-US" altLang="ja-JP" dirty="0"/>
          </a:p>
        </p:txBody>
      </p:sp>
      <p:sp>
        <p:nvSpPr>
          <p:cNvPr id="5" name="フッター プレースホルダー 4">
            <a:extLst>
              <a:ext uri="{FF2B5EF4-FFF2-40B4-BE49-F238E27FC236}">
                <a16:creationId xmlns:a16="http://schemas.microsoft.com/office/drawing/2014/main" id="{AE7D625D-7236-82D2-560B-BD93CD684A2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4342" name="スライド番号プレースホルダー 5">
            <a:extLst>
              <a:ext uri="{FF2B5EF4-FFF2-40B4-BE49-F238E27FC236}">
                <a16:creationId xmlns:a16="http://schemas.microsoft.com/office/drawing/2014/main" id="{26E3B99E-13E6-E367-EAF8-C5EBBA40A4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DBD2C3FD-AC13-42CC-B92D-666F1FCB5057}" type="slidenum">
              <a:rPr lang="en-US" altLang="ja-JP" sz="800" smtClean="0"/>
              <a:pPr/>
              <a:t>4</a:t>
            </a:fld>
            <a:endParaRPr lang="en-US" altLang="ja-JP" sz="8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a:extLst>
              <a:ext uri="{FF2B5EF4-FFF2-40B4-BE49-F238E27FC236}">
                <a16:creationId xmlns:a16="http://schemas.microsoft.com/office/drawing/2014/main" id="{A8036289-6EE7-41EC-BFCE-FDB646624BA9}"/>
              </a:ext>
            </a:extLst>
          </p:cNvPr>
          <p:cNvSpPr>
            <a:spLocks noGrp="1" noRot="1" noChangeAspect="1" noChangeArrowheads="1" noTextEdit="1"/>
          </p:cNvSpPr>
          <p:nvPr>
            <p:ph type="sldImg"/>
          </p:nvPr>
        </p:nvSpPr>
        <p:spPr>
          <a:ln/>
        </p:spPr>
      </p:sp>
      <p:sp>
        <p:nvSpPr>
          <p:cNvPr id="16387" name="ノート プレースホルダー 2">
            <a:extLst>
              <a:ext uri="{FF2B5EF4-FFF2-40B4-BE49-F238E27FC236}">
                <a16:creationId xmlns:a16="http://schemas.microsoft.com/office/drawing/2014/main" id="{1D498959-0B65-557F-4E76-5DB732C638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BE18AA4B-7D76-8A59-C9F3-9D0072478320}"/>
              </a:ext>
            </a:extLst>
          </p:cNvPr>
          <p:cNvSpPr>
            <a:spLocks noGrp="1"/>
          </p:cNvSpPr>
          <p:nvPr>
            <p:ph type="dt" sz="quarter" idx="1"/>
          </p:nvPr>
        </p:nvSpPr>
        <p:spPr/>
        <p:txBody>
          <a:bodyPr/>
          <a:lstStyle/>
          <a:p>
            <a:pPr>
              <a:defRPr/>
            </a:pPr>
            <a:fld id="{A36C5D94-1D28-4CB2-8EBE-B36DCD5950D3}" type="datetime1">
              <a:rPr lang="ja-JP" altLang="en-US" smtClean="0"/>
              <a:pPr>
                <a:defRPr/>
              </a:pPr>
              <a:t>2025/6/23</a:t>
            </a:fld>
            <a:endParaRPr lang="en-US" altLang="ja-JP" dirty="0"/>
          </a:p>
        </p:txBody>
      </p:sp>
      <p:sp>
        <p:nvSpPr>
          <p:cNvPr id="5" name="フッター プレースホルダー 4">
            <a:extLst>
              <a:ext uri="{FF2B5EF4-FFF2-40B4-BE49-F238E27FC236}">
                <a16:creationId xmlns:a16="http://schemas.microsoft.com/office/drawing/2014/main" id="{B083B24F-22B1-949D-F441-B1B0C1B4E62A}"/>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390" name="スライド番号プレースホルダー 5">
            <a:extLst>
              <a:ext uri="{FF2B5EF4-FFF2-40B4-BE49-F238E27FC236}">
                <a16:creationId xmlns:a16="http://schemas.microsoft.com/office/drawing/2014/main" id="{C78E1C37-DEDD-F95C-90AC-50B2262A4A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D60A226E-39F0-4269-972D-816EAF007CAE}" type="slidenum">
              <a:rPr lang="en-US" altLang="ja-JP" sz="800" smtClean="0"/>
              <a:pPr/>
              <a:t>5</a:t>
            </a:fld>
            <a:endParaRPr lang="en-US" altLang="ja-JP" sz="8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2D79E56F-F4ED-2476-90CD-63B5B987F2B6}"/>
              </a:ext>
            </a:extLst>
          </p:cNvPr>
          <p:cNvSpPr>
            <a:spLocks noGrp="1" noRot="1" noChangeAspect="1" noChangeArrowheads="1" noTextEdit="1"/>
          </p:cNvSpPr>
          <p:nvPr>
            <p:ph type="sldImg"/>
          </p:nvPr>
        </p:nvSpPr>
        <p:spPr>
          <a:ln/>
        </p:spPr>
      </p:sp>
      <p:sp>
        <p:nvSpPr>
          <p:cNvPr id="18435" name="ノート プレースホルダー 2">
            <a:extLst>
              <a:ext uri="{FF2B5EF4-FFF2-40B4-BE49-F238E27FC236}">
                <a16:creationId xmlns:a16="http://schemas.microsoft.com/office/drawing/2014/main" id="{DEFDD187-FDC0-6658-73D7-88B3839806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97D37F63-7514-3470-E79D-269E71A3C2AF}"/>
              </a:ext>
            </a:extLst>
          </p:cNvPr>
          <p:cNvSpPr>
            <a:spLocks noGrp="1"/>
          </p:cNvSpPr>
          <p:nvPr>
            <p:ph type="dt" sz="quarter" idx="1"/>
          </p:nvPr>
        </p:nvSpPr>
        <p:spPr/>
        <p:txBody>
          <a:bodyPr/>
          <a:lstStyle/>
          <a:p>
            <a:pPr>
              <a:defRPr/>
            </a:pPr>
            <a:fld id="{A36C5D94-1D28-4CB2-8EBE-B36DCD5950D3}" type="datetime1">
              <a:rPr lang="ja-JP" altLang="en-US" smtClean="0"/>
              <a:pPr>
                <a:defRPr/>
              </a:pPr>
              <a:t>2025/6/23</a:t>
            </a:fld>
            <a:endParaRPr lang="en-US" altLang="ja-JP" dirty="0"/>
          </a:p>
        </p:txBody>
      </p:sp>
      <p:sp>
        <p:nvSpPr>
          <p:cNvPr id="5" name="フッター プレースホルダー 4">
            <a:extLst>
              <a:ext uri="{FF2B5EF4-FFF2-40B4-BE49-F238E27FC236}">
                <a16:creationId xmlns:a16="http://schemas.microsoft.com/office/drawing/2014/main" id="{40EC5A5C-0898-6C90-3378-3703D3F167C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8438" name="スライド番号プレースホルダー 5">
            <a:extLst>
              <a:ext uri="{FF2B5EF4-FFF2-40B4-BE49-F238E27FC236}">
                <a16:creationId xmlns:a16="http://schemas.microsoft.com/office/drawing/2014/main" id="{3E0A7C4D-A328-575A-3D09-DC02DDD8E5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138D64A7-E679-4225-9EDC-2EFE136DCB0B}" type="slidenum">
              <a:rPr lang="en-US" altLang="ja-JP" sz="800" smtClean="0"/>
              <a:pPr/>
              <a:t>6</a:t>
            </a:fld>
            <a:endParaRPr lang="en-US" altLang="ja-JP" sz="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CD87BACD-9C4A-25C4-A53F-72068183DFDB}"/>
              </a:ext>
            </a:extLst>
          </p:cNvPr>
          <p:cNvSpPr>
            <a:spLocks noGrp="1" noRot="1" noChangeAspect="1" noChangeArrowheads="1" noTextEdit="1"/>
          </p:cNvSpPr>
          <p:nvPr>
            <p:ph type="sldImg"/>
          </p:nvPr>
        </p:nvSpPr>
        <p:spPr>
          <a:ln/>
        </p:spPr>
      </p:sp>
      <p:sp>
        <p:nvSpPr>
          <p:cNvPr id="20483" name="ノート プレースホルダー 2">
            <a:extLst>
              <a:ext uri="{FF2B5EF4-FFF2-40B4-BE49-F238E27FC236}">
                <a16:creationId xmlns:a16="http://schemas.microsoft.com/office/drawing/2014/main" id="{877348A0-D7A1-20A2-E4B9-5FAD036EBE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C188235-35E4-EC67-438C-699925FCC4ED}"/>
              </a:ext>
            </a:extLst>
          </p:cNvPr>
          <p:cNvSpPr>
            <a:spLocks noGrp="1"/>
          </p:cNvSpPr>
          <p:nvPr>
            <p:ph type="dt" sz="quarter" idx="1"/>
          </p:nvPr>
        </p:nvSpPr>
        <p:spPr/>
        <p:txBody>
          <a:bodyPr/>
          <a:lstStyle/>
          <a:p>
            <a:pPr>
              <a:defRPr/>
            </a:pPr>
            <a:fld id="{A36C5D94-1D28-4CB2-8EBE-B36DCD5950D3}" type="datetime1">
              <a:rPr lang="ja-JP" altLang="en-US" smtClean="0"/>
              <a:pPr>
                <a:defRPr/>
              </a:pPr>
              <a:t>2025/6/23</a:t>
            </a:fld>
            <a:endParaRPr lang="en-US" altLang="ja-JP" dirty="0"/>
          </a:p>
        </p:txBody>
      </p:sp>
      <p:sp>
        <p:nvSpPr>
          <p:cNvPr id="5" name="フッター プレースホルダー 4">
            <a:extLst>
              <a:ext uri="{FF2B5EF4-FFF2-40B4-BE49-F238E27FC236}">
                <a16:creationId xmlns:a16="http://schemas.microsoft.com/office/drawing/2014/main" id="{798C58B7-FB31-0D6B-7092-92B9277D395C}"/>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0486" name="スライド番号プレースホルダー 5">
            <a:extLst>
              <a:ext uri="{FF2B5EF4-FFF2-40B4-BE49-F238E27FC236}">
                <a16:creationId xmlns:a16="http://schemas.microsoft.com/office/drawing/2014/main" id="{6BE11BEA-AD50-0708-D43E-41C607D300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F755B31-EACD-43AE-8E78-3C618E4CE0C0}" type="slidenum">
              <a:rPr lang="en-US" altLang="ja-JP" sz="800" smtClean="0"/>
              <a:pPr/>
              <a:t>7</a:t>
            </a:fld>
            <a:endParaRPr lang="en-US" altLang="ja-JP" sz="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a:extLst>
              <a:ext uri="{FF2B5EF4-FFF2-40B4-BE49-F238E27FC236}">
                <a16:creationId xmlns:a16="http://schemas.microsoft.com/office/drawing/2014/main" id="{EF996301-AD1E-3045-2CCA-FC20A204AF25}"/>
              </a:ext>
            </a:extLst>
          </p:cNvPr>
          <p:cNvSpPr>
            <a:spLocks noGrp="1" noRot="1" noChangeAspect="1" noChangeArrowheads="1" noTextEdit="1"/>
          </p:cNvSpPr>
          <p:nvPr>
            <p:ph type="sldImg"/>
          </p:nvPr>
        </p:nvSpPr>
        <p:spPr>
          <a:ln/>
        </p:spPr>
      </p:sp>
      <p:sp>
        <p:nvSpPr>
          <p:cNvPr id="22531" name="ノート プレースホルダー 2">
            <a:extLst>
              <a:ext uri="{FF2B5EF4-FFF2-40B4-BE49-F238E27FC236}">
                <a16:creationId xmlns:a16="http://schemas.microsoft.com/office/drawing/2014/main" id="{74CA7F13-5ECB-ECA3-ABB8-EA93B0940E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AB498A49-8C00-75F1-5E25-2AB2A96A240F}"/>
              </a:ext>
            </a:extLst>
          </p:cNvPr>
          <p:cNvSpPr>
            <a:spLocks noGrp="1"/>
          </p:cNvSpPr>
          <p:nvPr>
            <p:ph type="dt" sz="quarter" idx="1"/>
          </p:nvPr>
        </p:nvSpPr>
        <p:spPr/>
        <p:txBody>
          <a:bodyPr/>
          <a:lstStyle/>
          <a:p>
            <a:pPr>
              <a:defRPr/>
            </a:pPr>
            <a:fld id="{A36C5D94-1D28-4CB2-8EBE-B36DCD5950D3}" type="datetime1">
              <a:rPr lang="ja-JP" altLang="en-US" smtClean="0"/>
              <a:pPr>
                <a:defRPr/>
              </a:pPr>
              <a:t>2025/6/23</a:t>
            </a:fld>
            <a:endParaRPr lang="en-US" altLang="ja-JP" dirty="0"/>
          </a:p>
        </p:txBody>
      </p:sp>
      <p:sp>
        <p:nvSpPr>
          <p:cNvPr id="5" name="フッター プレースホルダー 4">
            <a:extLst>
              <a:ext uri="{FF2B5EF4-FFF2-40B4-BE49-F238E27FC236}">
                <a16:creationId xmlns:a16="http://schemas.microsoft.com/office/drawing/2014/main" id="{68AD4602-36EC-F8BD-DDBA-1539BE130358}"/>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2534" name="スライド番号プレースホルダー 5">
            <a:extLst>
              <a:ext uri="{FF2B5EF4-FFF2-40B4-BE49-F238E27FC236}">
                <a16:creationId xmlns:a16="http://schemas.microsoft.com/office/drawing/2014/main" id="{E3BCDF6F-690C-AF79-5546-F1242AD965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ADB6A558-8247-45E1-8D74-D1BA26D0918A}" type="slidenum">
              <a:rPr lang="en-US" altLang="ja-JP" sz="800" smtClean="0"/>
              <a:pPr/>
              <a:t>8</a:t>
            </a:fld>
            <a:endParaRPr lang="en-US" altLang="ja-JP" sz="8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2" name="Picture 10">
            <a:extLst>
              <a:ext uri="{FF2B5EF4-FFF2-40B4-BE49-F238E27FC236}">
                <a16:creationId xmlns:a16="http://schemas.microsoft.com/office/drawing/2014/main" id="{B3F9C20C-1E42-2ACB-C281-F4E2DC96E3C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7313" y="53975"/>
            <a:ext cx="19796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16">
            <a:hlinkClick r:id="" action="ppaction://hlinkshowjump?jump=nextslide" highlightClick="1"/>
            <a:extLst>
              <a:ext uri="{FF2B5EF4-FFF2-40B4-BE49-F238E27FC236}">
                <a16:creationId xmlns:a16="http://schemas.microsoft.com/office/drawing/2014/main" id="{81E99301-4897-BB22-AD09-8705F567A90B}"/>
              </a:ext>
            </a:extLst>
          </p:cNvPr>
          <p:cNvSpPr>
            <a:spLocks noChangeAspect="1" noChangeArrowheads="1"/>
          </p:cNvSpPr>
          <p:nvPr userDrawn="1"/>
        </p:nvSpPr>
        <p:spPr bwMode="auto">
          <a:xfrm>
            <a:off x="9544050" y="6656388"/>
            <a:ext cx="144463" cy="144462"/>
          </a:xfrm>
          <a:prstGeom prst="actionButtonForwardNext">
            <a:avLst/>
          </a:prstGeom>
          <a:solidFill>
            <a:srgbClr val="E60000">
              <a:alpha val="50195"/>
            </a:srgbClr>
          </a:solidFill>
          <a:ln>
            <a:noFill/>
          </a:ln>
        </p:spPr>
        <p:txBody>
          <a:bodyPr wrap="none" anchor="ctr"/>
          <a:lstStyle>
            <a:lvl1pPr eaLnBrk="0" hangingPunct="0">
              <a:defRPr kumimoji="1" sz="2400">
                <a:solidFill>
                  <a:schemeClr val="tx1"/>
                </a:solidFill>
                <a:latin typeface="Times"/>
                <a:ea typeface="Osaka"/>
                <a:cs typeface="Osaka"/>
              </a:defRPr>
            </a:lvl1pPr>
            <a:lvl2pPr marL="742950" indent="-285750" eaLnBrk="0" hangingPunct="0">
              <a:defRPr kumimoji="1" sz="2400">
                <a:solidFill>
                  <a:schemeClr val="tx1"/>
                </a:solidFill>
                <a:latin typeface="Times"/>
                <a:ea typeface="Osaka"/>
                <a:cs typeface="Osaka"/>
              </a:defRPr>
            </a:lvl2pPr>
            <a:lvl3pPr marL="1143000" indent="-228600" eaLnBrk="0" hangingPunct="0">
              <a:defRPr kumimoji="1" sz="2400">
                <a:solidFill>
                  <a:schemeClr val="tx1"/>
                </a:solidFill>
                <a:latin typeface="Times"/>
                <a:ea typeface="Osaka"/>
                <a:cs typeface="Osaka"/>
              </a:defRPr>
            </a:lvl3pPr>
            <a:lvl4pPr marL="1600200" indent="-228600" eaLnBrk="0" hangingPunct="0">
              <a:defRPr kumimoji="1" sz="2400">
                <a:solidFill>
                  <a:schemeClr val="tx1"/>
                </a:solidFill>
                <a:latin typeface="Times"/>
                <a:ea typeface="Osaka"/>
                <a:cs typeface="Osaka"/>
              </a:defRPr>
            </a:lvl4pPr>
            <a:lvl5pPr marL="2057400" indent="-228600" eaLnBrk="0" hangingPunct="0">
              <a:defRPr kumimoji="1" sz="2400">
                <a:solidFill>
                  <a:schemeClr val="tx1"/>
                </a:solidFill>
                <a:latin typeface="Times"/>
                <a:ea typeface="Osaka"/>
                <a:cs typeface="Osaka"/>
              </a:defRPr>
            </a:lvl5pPr>
            <a:lvl6pPr marL="2514600" indent="-228600" eaLnBrk="0" fontAlgn="base" hangingPunct="0">
              <a:spcBef>
                <a:spcPct val="0"/>
              </a:spcBef>
              <a:spcAft>
                <a:spcPct val="0"/>
              </a:spcAft>
              <a:defRPr kumimoji="1" sz="2400">
                <a:solidFill>
                  <a:schemeClr val="tx1"/>
                </a:solidFill>
                <a:latin typeface="Times"/>
                <a:ea typeface="Osaka"/>
                <a:cs typeface="Osaka"/>
              </a:defRPr>
            </a:lvl6pPr>
            <a:lvl7pPr marL="2971800" indent="-228600" eaLnBrk="0" fontAlgn="base" hangingPunct="0">
              <a:spcBef>
                <a:spcPct val="0"/>
              </a:spcBef>
              <a:spcAft>
                <a:spcPct val="0"/>
              </a:spcAft>
              <a:defRPr kumimoji="1" sz="2400">
                <a:solidFill>
                  <a:schemeClr val="tx1"/>
                </a:solidFill>
                <a:latin typeface="Times"/>
                <a:ea typeface="Osaka"/>
                <a:cs typeface="Osaka"/>
              </a:defRPr>
            </a:lvl7pPr>
            <a:lvl8pPr marL="3429000" indent="-228600" eaLnBrk="0" fontAlgn="base" hangingPunct="0">
              <a:spcBef>
                <a:spcPct val="0"/>
              </a:spcBef>
              <a:spcAft>
                <a:spcPct val="0"/>
              </a:spcAft>
              <a:defRPr kumimoji="1" sz="2400">
                <a:solidFill>
                  <a:schemeClr val="tx1"/>
                </a:solidFill>
                <a:latin typeface="Times"/>
                <a:ea typeface="Osaka"/>
                <a:cs typeface="Osaka"/>
              </a:defRPr>
            </a:lvl8pPr>
            <a:lvl9pPr marL="3886200" indent="-228600" eaLnBrk="0" fontAlgn="base" hangingPunct="0">
              <a:spcBef>
                <a:spcPct val="0"/>
              </a:spcBef>
              <a:spcAft>
                <a:spcPct val="0"/>
              </a:spcAft>
              <a:defRPr kumimoji="1" sz="2400">
                <a:solidFill>
                  <a:schemeClr val="tx1"/>
                </a:solidFill>
                <a:latin typeface="Times"/>
                <a:ea typeface="Osaka"/>
                <a:cs typeface="Osaka"/>
              </a:defRPr>
            </a:lvl9pPr>
          </a:lstStyle>
          <a:p>
            <a:pPr eaLnBrk="1" hangingPunct="1">
              <a:defRPr/>
            </a:pPr>
            <a:endParaRPr lang="ja-JP" altLang="en-US" dirty="0"/>
          </a:p>
        </p:txBody>
      </p:sp>
      <p:sp>
        <p:nvSpPr>
          <p:cNvPr id="13314" name="Rectangle 2"/>
          <p:cNvSpPr>
            <a:spLocks noGrp="1" noChangeArrowheads="1"/>
          </p:cNvSpPr>
          <p:nvPr>
            <p:ph type="ctrTitle"/>
          </p:nvPr>
        </p:nvSpPr>
        <p:spPr>
          <a:xfrm>
            <a:off x="215900" y="2159000"/>
            <a:ext cx="9472613" cy="1439863"/>
          </a:xfrm>
        </p:spPr>
        <p:txBody>
          <a:bodyPr/>
          <a:lstStyle>
            <a:lvl1pPr algn="ctr">
              <a:defRPr sz="3600"/>
            </a:lvl1pPr>
          </a:lstStyle>
          <a:p>
            <a:r>
              <a:rPr lang="ja-JP" altLang="en-US"/>
              <a:t>マスタ タイトルの書式設定</a:t>
            </a:r>
          </a:p>
        </p:txBody>
      </p:sp>
      <p:sp>
        <p:nvSpPr>
          <p:cNvPr id="13315" name="Rectangle 3"/>
          <p:cNvSpPr>
            <a:spLocks noGrp="1" noChangeArrowheads="1"/>
          </p:cNvSpPr>
          <p:nvPr>
            <p:ph type="subTitle" idx="1"/>
          </p:nvPr>
        </p:nvSpPr>
        <p:spPr>
          <a:xfrm>
            <a:off x="215900" y="3598863"/>
            <a:ext cx="9472613" cy="1079500"/>
          </a:xfrm>
        </p:spPr>
        <p:txBody>
          <a:bodyPr/>
          <a:lstStyle>
            <a:lvl1pPr marL="0" indent="0" algn="ctr">
              <a:buFont typeface="Osaka" charset="-128"/>
              <a:buNone/>
              <a:defRPr sz="1800"/>
            </a:lvl1pPr>
          </a:lstStyle>
          <a:p>
            <a:r>
              <a:rPr lang="ja-JP" altLang="en-US"/>
              <a:t>マスタ サブタイトルの書式設定</a:t>
            </a:r>
          </a:p>
        </p:txBody>
      </p:sp>
      <p:sp>
        <p:nvSpPr>
          <p:cNvPr id="4" name="Rectangle 5">
            <a:extLst>
              <a:ext uri="{FF2B5EF4-FFF2-40B4-BE49-F238E27FC236}">
                <a16:creationId xmlns:a16="http://schemas.microsoft.com/office/drawing/2014/main" id="{3EDED85C-A14B-119E-FCCA-120A91DCB8DB}"/>
              </a:ext>
            </a:extLst>
          </p:cNvPr>
          <p:cNvSpPr>
            <a:spLocks noGrp="1" noChangeArrowheads="1"/>
          </p:cNvSpPr>
          <p:nvPr>
            <p:ph type="ftr" sz="quarter" idx="10"/>
          </p:nvPr>
        </p:nvSpPr>
        <p:spPr/>
        <p:txBody>
          <a:bodyPr/>
          <a:lstStyle>
            <a:lvl1pPr>
              <a:defRPr/>
            </a:lvl1pPr>
          </a:lstStyle>
          <a:p>
            <a:pPr>
              <a:defRPr/>
            </a:pPr>
            <a:r>
              <a:rPr lang="en-US" altLang="ja-JP"/>
              <a:t>Copyright 2018 The Japan Chamber of Commerce and Industry. All rights reserved.</a:t>
            </a:r>
          </a:p>
        </p:txBody>
      </p:sp>
      <p:sp>
        <p:nvSpPr>
          <p:cNvPr id="5" name="Rectangle 18">
            <a:extLst>
              <a:ext uri="{FF2B5EF4-FFF2-40B4-BE49-F238E27FC236}">
                <a16:creationId xmlns:a16="http://schemas.microsoft.com/office/drawing/2014/main" id="{451918C8-0166-3ECD-DA21-36DB46CBEC71}"/>
              </a:ext>
            </a:extLst>
          </p:cNvPr>
          <p:cNvSpPr>
            <a:spLocks noGrp="1" noChangeArrowheads="1"/>
          </p:cNvSpPr>
          <p:nvPr>
            <p:ph type="dt" sz="quarter" idx="11"/>
          </p:nvPr>
        </p:nvSpPr>
        <p:spPr bwMode="auto">
          <a:xfrm>
            <a:off x="215900" y="6656388"/>
            <a:ext cx="2339975" cy="144462"/>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eaLnBrk="1" hangingPunct="1">
              <a:defRPr sz="600">
                <a:latin typeface="+mn-lt"/>
                <a:ea typeface="+mn-ea"/>
                <a:cs typeface="+mn-cs"/>
              </a:defRPr>
            </a:lvl1pPr>
          </a:lstStyle>
          <a:p>
            <a:pPr>
              <a:defRPr/>
            </a:pPr>
            <a:endParaRPr lang="en-US" altLang="ja-JP"/>
          </a:p>
        </p:txBody>
      </p:sp>
    </p:spTree>
    <p:extLst>
      <p:ext uri="{BB962C8B-B14F-4D97-AF65-F5344CB8AC3E}">
        <p14:creationId xmlns:p14="http://schemas.microsoft.com/office/powerpoint/2010/main" val="3374898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4CF3C0FC-05B1-6536-8565-57C09643D6E5}"/>
              </a:ext>
            </a:extLst>
          </p:cNvPr>
          <p:cNvSpPr>
            <a:spLocks noGrp="1" noChangeArrowheads="1"/>
          </p:cNvSpPr>
          <p:nvPr>
            <p:ph type="sldNum" sz="quarter" idx="10"/>
          </p:nvPr>
        </p:nvSpPr>
        <p:spPr>
          <a:ln/>
        </p:spPr>
        <p:txBody>
          <a:bodyPr/>
          <a:lstStyle>
            <a:lvl1pPr>
              <a:defRPr/>
            </a:lvl1pPr>
          </a:lstStyle>
          <a:p>
            <a:pPr>
              <a:defRPr/>
            </a:pPr>
            <a:fld id="{341C024C-CB63-4131-95BE-595BF07C2DBB}" type="slidenum">
              <a:rPr lang="en-US" altLang="ja-JP"/>
              <a:pPr>
                <a:defRPr/>
              </a:pPr>
              <a:t>‹#›</a:t>
            </a:fld>
            <a:endParaRPr lang="en-US" altLang="ja-JP"/>
          </a:p>
        </p:txBody>
      </p:sp>
      <p:sp>
        <p:nvSpPr>
          <p:cNvPr id="5" name="Rectangle 8">
            <a:extLst>
              <a:ext uri="{FF2B5EF4-FFF2-40B4-BE49-F238E27FC236}">
                <a16:creationId xmlns:a16="http://schemas.microsoft.com/office/drawing/2014/main" id="{2260B7B5-3AE1-2C14-EDCC-66663462D8D9}"/>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2745546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21550" y="304800"/>
            <a:ext cx="2366963" cy="611981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15900" y="304800"/>
            <a:ext cx="6953250" cy="61198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6FAEEBC5-7235-135A-E677-C3888DF09EE5}"/>
              </a:ext>
            </a:extLst>
          </p:cNvPr>
          <p:cNvSpPr>
            <a:spLocks noGrp="1" noChangeArrowheads="1"/>
          </p:cNvSpPr>
          <p:nvPr>
            <p:ph type="sldNum" sz="quarter" idx="10"/>
          </p:nvPr>
        </p:nvSpPr>
        <p:spPr>
          <a:ln/>
        </p:spPr>
        <p:txBody>
          <a:bodyPr/>
          <a:lstStyle>
            <a:lvl1pPr>
              <a:defRPr/>
            </a:lvl1pPr>
          </a:lstStyle>
          <a:p>
            <a:pPr>
              <a:defRPr/>
            </a:pPr>
            <a:fld id="{4C2A6B9B-DF33-475B-965D-027E5B4B97A4}" type="slidenum">
              <a:rPr lang="en-US" altLang="ja-JP"/>
              <a:pPr>
                <a:defRPr/>
              </a:pPr>
              <a:t>‹#›</a:t>
            </a:fld>
            <a:endParaRPr lang="en-US" altLang="ja-JP"/>
          </a:p>
        </p:txBody>
      </p:sp>
      <p:sp>
        <p:nvSpPr>
          <p:cNvPr id="5" name="Rectangle 8">
            <a:extLst>
              <a:ext uri="{FF2B5EF4-FFF2-40B4-BE49-F238E27FC236}">
                <a16:creationId xmlns:a16="http://schemas.microsoft.com/office/drawing/2014/main" id="{A8513669-0711-2BEF-4984-ED43CA0F8476}"/>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935417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D95E031F-F6F1-9388-D791-9A16F7F4497F}"/>
              </a:ext>
            </a:extLst>
          </p:cNvPr>
          <p:cNvSpPr>
            <a:spLocks noGrp="1" noChangeArrowheads="1"/>
          </p:cNvSpPr>
          <p:nvPr>
            <p:ph type="sldNum" sz="quarter" idx="10"/>
          </p:nvPr>
        </p:nvSpPr>
        <p:spPr>
          <a:ln/>
        </p:spPr>
        <p:txBody>
          <a:bodyPr/>
          <a:lstStyle>
            <a:lvl1pPr>
              <a:defRPr/>
            </a:lvl1pPr>
          </a:lstStyle>
          <a:p>
            <a:pPr>
              <a:defRPr/>
            </a:pPr>
            <a:fld id="{AA65B4E7-C767-496A-B288-1807B0D33811}" type="slidenum">
              <a:rPr lang="en-US" altLang="ja-JP"/>
              <a:pPr>
                <a:defRPr/>
              </a:pPr>
              <a:t>‹#›</a:t>
            </a:fld>
            <a:endParaRPr lang="en-US" altLang="ja-JP"/>
          </a:p>
        </p:txBody>
      </p:sp>
      <p:sp>
        <p:nvSpPr>
          <p:cNvPr id="5" name="Rectangle 8">
            <a:extLst>
              <a:ext uri="{FF2B5EF4-FFF2-40B4-BE49-F238E27FC236}">
                <a16:creationId xmlns:a16="http://schemas.microsoft.com/office/drawing/2014/main" id="{2C73C828-1D6F-F1D1-4737-4D1B0C4F2840}"/>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673098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a:extLst>
              <a:ext uri="{FF2B5EF4-FFF2-40B4-BE49-F238E27FC236}">
                <a16:creationId xmlns:a16="http://schemas.microsoft.com/office/drawing/2014/main" id="{9D1B3FC1-026B-DAA0-35ED-7791DC18633E}"/>
              </a:ext>
            </a:extLst>
          </p:cNvPr>
          <p:cNvSpPr>
            <a:spLocks noGrp="1" noChangeArrowheads="1"/>
          </p:cNvSpPr>
          <p:nvPr>
            <p:ph type="sldNum" sz="quarter" idx="10"/>
          </p:nvPr>
        </p:nvSpPr>
        <p:spPr>
          <a:ln/>
        </p:spPr>
        <p:txBody>
          <a:bodyPr/>
          <a:lstStyle>
            <a:lvl1pPr>
              <a:defRPr/>
            </a:lvl1pPr>
          </a:lstStyle>
          <a:p>
            <a:pPr>
              <a:defRPr/>
            </a:pPr>
            <a:fld id="{BA5D585E-1B4A-4AC0-9388-44E37EAC199B}" type="slidenum">
              <a:rPr lang="en-US" altLang="ja-JP"/>
              <a:pPr>
                <a:defRPr/>
              </a:pPr>
              <a:t>‹#›</a:t>
            </a:fld>
            <a:endParaRPr lang="en-US" altLang="ja-JP"/>
          </a:p>
        </p:txBody>
      </p:sp>
      <p:sp>
        <p:nvSpPr>
          <p:cNvPr id="5" name="Rectangle 8">
            <a:extLst>
              <a:ext uri="{FF2B5EF4-FFF2-40B4-BE49-F238E27FC236}">
                <a16:creationId xmlns:a16="http://schemas.microsoft.com/office/drawing/2014/main" id="{9FD78589-A4D8-7633-5155-E4A4E8C7538F}"/>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201742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215900" y="1025525"/>
            <a:ext cx="4659313" cy="539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7613" y="1025525"/>
            <a:ext cx="4660900" cy="539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a:extLst>
              <a:ext uri="{FF2B5EF4-FFF2-40B4-BE49-F238E27FC236}">
                <a16:creationId xmlns:a16="http://schemas.microsoft.com/office/drawing/2014/main" id="{5CF6B2B3-E80A-7C2D-D4DF-FA423A76B95B}"/>
              </a:ext>
            </a:extLst>
          </p:cNvPr>
          <p:cNvSpPr>
            <a:spLocks noGrp="1" noChangeArrowheads="1"/>
          </p:cNvSpPr>
          <p:nvPr>
            <p:ph type="sldNum" sz="quarter" idx="10"/>
          </p:nvPr>
        </p:nvSpPr>
        <p:spPr>
          <a:ln/>
        </p:spPr>
        <p:txBody>
          <a:bodyPr/>
          <a:lstStyle>
            <a:lvl1pPr>
              <a:defRPr/>
            </a:lvl1pPr>
          </a:lstStyle>
          <a:p>
            <a:pPr>
              <a:defRPr/>
            </a:pPr>
            <a:fld id="{23ABBE71-668E-4819-9A31-6983ADC0B951}" type="slidenum">
              <a:rPr lang="en-US" altLang="ja-JP"/>
              <a:pPr>
                <a:defRPr/>
              </a:pPr>
              <a:t>‹#›</a:t>
            </a:fld>
            <a:endParaRPr lang="en-US" altLang="ja-JP"/>
          </a:p>
        </p:txBody>
      </p:sp>
      <p:sp>
        <p:nvSpPr>
          <p:cNvPr id="6" name="Rectangle 8">
            <a:extLst>
              <a:ext uri="{FF2B5EF4-FFF2-40B4-BE49-F238E27FC236}">
                <a16:creationId xmlns:a16="http://schemas.microsoft.com/office/drawing/2014/main" id="{1379A9E0-3BCD-8AB1-3E05-9769AB0274E0}"/>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83651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a:extLst>
              <a:ext uri="{FF2B5EF4-FFF2-40B4-BE49-F238E27FC236}">
                <a16:creationId xmlns:a16="http://schemas.microsoft.com/office/drawing/2014/main" id="{EF0AE88E-D7D7-B433-F5F4-97BE03727721}"/>
              </a:ext>
            </a:extLst>
          </p:cNvPr>
          <p:cNvSpPr>
            <a:spLocks noGrp="1" noChangeArrowheads="1"/>
          </p:cNvSpPr>
          <p:nvPr>
            <p:ph type="sldNum" sz="quarter" idx="10"/>
          </p:nvPr>
        </p:nvSpPr>
        <p:spPr>
          <a:ln/>
        </p:spPr>
        <p:txBody>
          <a:bodyPr/>
          <a:lstStyle>
            <a:lvl1pPr>
              <a:defRPr/>
            </a:lvl1pPr>
          </a:lstStyle>
          <a:p>
            <a:pPr>
              <a:defRPr/>
            </a:pPr>
            <a:fld id="{95130294-6C60-4F71-9CC6-963A85A6B230}" type="slidenum">
              <a:rPr lang="en-US" altLang="ja-JP"/>
              <a:pPr>
                <a:defRPr/>
              </a:pPr>
              <a:t>‹#›</a:t>
            </a:fld>
            <a:endParaRPr lang="en-US" altLang="ja-JP"/>
          </a:p>
        </p:txBody>
      </p:sp>
      <p:sp>
        <p:nvSpPr>
          <p:cNvPr id="8" name="Rectangle 8">
            <a:extLst>
              <a:ext uri="{FF2B5EF4-FFF2-40B4-BE49-F238E27FC236}">
                <a16:creationId xmlns:a16="http://schemas.microsoft.com/office/drawing/2014/main" id="{DE901B29-6306-B431-70FB-3AFC6933A504}"/>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3781140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a:extLst>
              <a:ext uri="{FF2B5EF4-FFF2-40B4-BE49-F238E27FC236}">
                <a16:creationId xmlns:a16="http://schemas.microsoft.com/office/drawing/2014/main" id="{B47BBED4-3F35-97E9-2C2B-2B988F414CD4}"/>
              </a:ext>
            </a:extLst>
          </p:cNvPr>
          <p:cNvSpPr>
            <a:spLocks noGrp="1" noChangeArrowheads="1"/>
          </p:cNvSpPr>
          <p:nvPr>
            <p:ph type="sldNum" sz="quarter" idx="10"/>
          </p:nvPr>
        </p:nvSpPr>
        <p:spPr>
          <a:ln/>
        </p:spPr>
        <p:txBody>
          <a:bodyPr/>
          <a:lstStyle>
            <a:lvl1pPr>
              <a:defRPr/>
            </a:lvl1pPr>
          </a:lstStyle>
          <a:p>
            <a:pPr>
              <a:defRPr/>
            </a:pPr>
            <a:fld id="{0AE0830E-690E-4907-B7A0-3D32215D4A5D}" type="slidenum">
              <a:rPr lang="en-US" altLang="ja-JP"/>
              <a:pPr>
                <a:defRPr/>
              </a:pPr>
              <a:t>‹#›</a:t>
            </a:fld>
            <a:endParaRPr lang="en-US" altLang="ja-JP"/>
          </a:p>
        </p:txBody>
      </p:sp>
      <p:sp>
        <p:nvSpPr>
          <p:cNvPr id="4" name="Rectangle 8">
            <a:extLst>
              <a:ext uri="{FF2B5EF4-FFF2-40B4-BE49-F238E27FC236}">
                <a16:creationId xmlns:a16="http://schemas.microsoft.com/office/drawing/2014/main" id="{9AB366CE-52DB-FB62-0D68-7FCB569645E5}"/>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2595255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50BD1C2B-E9F8-4F51-2A21-198956C48102}"/>
              </a:ext>
            </a:extLst>
          </p:cNvPr>
          <p:cNvSpPr>
            <a:spLocks noGrp="1" noChangeArrowheads="1"/>
          </p:cNvSpPr>
          <p:nvPr>
            <p:ph type="sldNum" sz="quarter" idx="10"/>
          </p:nvPr>
        </p:nvSpPr>
        <p:spPr>
          <a:ln/>
        </p:spPr>
        <p:txBody>
          <a:bodyPr/>
          <a:lstStyle>
            <a:lvl1pPr>
              <a:defRPr/>
            </a:lvl1pPr>
          </a:lstStyle>
          <a:p>
            <a:pPr>
              <a:defRPr/>
            </a:pPr>
            <a:fld id="{6AF6A1BE-3F7A-4AA7-A6DB-7388448B312C}" type="slidenum">
              <a:rPr lang="en-US" altLang="ja-JP"/>
              <a:pPr>
                <a:defRPr/>
              </a:pPr>
              <a:t>‹#›</a:t>
            </a:fld>
            <a:endParaRPr lang="en-US" altLang="ja-JP"/>
          </a:p>
        </p:txBody>
      </p:sp>
      <p:sp>
        <p:nvSpPr>
          <p:cNvPr id="3" name="Rectangle 8">
            <a:extLst>
              <a:ext uri="{FF2B5EF4-FFF2-40B4-BE49-F238E27FC236}">
                <a16:creationId xmlns:a16="http://schemas.microsoft.com/office/drawing/2014/main" id="{E5FD1158-2610-3B4F-E08F-A6BE75D7FA3C}"/>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2710047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a:extLst>
              <a:ext uri="{FF2B5EF4-FFF2-40B4-BE49-F238E27FC236}">
                <a16:creationId xmlns:a16="http://schemas.microsoft.com/office/drawing/2014/main" id="{15030C4C-09BF-8419-49EE-BEB2387EAA09}"/>
              </a:ext>
            </a:extLst>
          </p:cNvPr>
          <p:cNvSpPr>
            <a:spLocks noGrp="1" noChangeArrowheads="1"/>
          </p:cNvSpPr>
          <p:nvPr>
            <p:ph type="sldNum" sz="quarter" idx="10"/>
          </p:nvPr>
        </p:nvSpPr>
        <p:spPr>
          <a:ln/>
        </p:spPr>
        <p:txBody>
          <a:bodyPr/>
          <a:lstStyle>
            <a:lvl1pPr>
              <a:defRPr/>
            </a:lvl1pPr>
          </a:lstStyle>
          <a:p>
            <a:pPr>
              <a:defRPr/>
            </a:pPr>
            <a:fld id="{E6FC7B85-CE02-4759-9F2F-D95A893FCFB0}" type="slidenum">
              <a:rPr lang="en-US" altLang="ja-JP"/>
              <a:pPr>
                <a:defRPr/>
              </a:pPr>
              <a:t>‹#›</a:t>
            </a:fld>
            <a:endParaRPr lang="en-US" altLang="ja-JP"/>
          </a:p>
        </p:txBody>
      </p:sp>
      <p:sp>
        <p:nvSpPr>
          <p:cNvPr id="6" name="Rectangle 8">
            <a:extLst>
              <a:ext uri="{FF2B5EF4-FFF2-40B4-BE49-F238E27FC236}">
                <a16:creationId xmlns:a16="http://schemas.microsoft.com/office/drawing/2014/main" id="{C941065C-5492-B48A-134D-042A7FC8FA5E}"/>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2334203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a:extLst>
              <a:ext uri="{FF2B5EF4-FFF2-40B4-BE49-F238E27FC236}">
                <a16:creationId xmlns:a16="http://schemas.microsoft.com/office/drawing/2014/main" id="{76A12D3F-98B0-77AE-9C73-DE16DD771AE6}"/>
              </a:ext>
            </a:extLst>
          </p:cNvPr>
          <p:cNvSpPr>
            <a:spLocks noGrp="1" noChangeArrowheads="1"/>
          </p:cNvSpPr>
          <p:nvPr>
            <p:ph type="sldNum" sz="quarter" idx="10"/>
          </p:nvPr>
        </p:nvSpPr>
        <p:spPr>
          <a:ln/>
        </p:spPr>
        <p:txBody>
          <a:bodyPr/>
          <a:lstStyle>
            <a:lvl1pPr>
              <a:defRPr/>
            </a:lvl1pPr>
          </a:lstStyle>
          <a:p>
            <a:pPr>
              <a:defRPr/>
            </a:pPr>
            <a:fld id="{409E3782-D003-4146-899E-2EA8401533FB}" type="slidenum">
              <a:rPr lang="en-US" altLang="ja-JP"/>
              <a:pPr>
                <a:defRPr/>
              </a:pPr>
              <a:t>‹#›</a:t>
            </a:fld>
            <a:endParaRPr lang="en-US" altLang="ja-JP"/>
          </a:p>
        </p:txBody>
      </p:sp>
      <p:sp>
        <p:nvSpPr>
          <p:cNvPr id="6" name="Rectangle 8">
            <a:extLst>
              <a:ext uri="{FF2B5EF4-FFF2-40B4-BE49-F238E27FC236}">
                <a16:creationId xmlns:a16="http://schemas.microsoft.com/office/drawing/2014/main" id="{9643CD89-921A-994F-5E95-5DEE884736B4}"/>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4244503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572D0E7-2821-4651-1DBA-868BCE72C0E8}"/>
              </a:ext>
            </a:extLst>
          </p:cNvPr>
          <p:cNvSpPr>
            <a:spLocks noGrp="1" noChangeArrowheads="1"/>
          </p:cNvSpPr>
          <p:nvPr>
            <p:ph type="title"/>
          </p:nvPr>
        </p:nvSpPr>
        <p:spPr bwMode="auto">
          <a:xfrm>
            <a:off x="215900" y="304800"/>
            <a:ext cx="74136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347FF04F-B979-BED8-D4C3-2A3BD1F6818D}"/>
              </a:ext>
            </a:extLst>
          </p:cNvPr>
          <p:cNvSpPr>
            <a:spLocks noGrp="1" noChangeArrowheads="1"/>
          </p:cNvSpPr>
          <p:nvPr>
            <p:ph type="body" idx="1"/>
          </p:nvPr>
        </p:nvSpPr>
        <p:spPr bwMode="auto">
          <a:xfrm>
            <a:off x="215900" y="1025525"/>
            <a:ext cx="9472613"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0" name="Rectangle 6">
            <a:extLst>
              <a:ext uri="{FF2B5EF4-FFF2-40B4-BE49-F238E27FC236}">
                <a16:creationId xmlns:a16="http://schemas.microsoft.com/office/drawing/2014/main" id="{A99099CF-3EF8-EFF5-B773-BC0DB8FB469A}"/>
              </a:ext>
            </a:extLst>
          </p:cNvPr>
          <p:cNvSpPr>
            <a:spLocks noGrp="1" noChangeArrowheads="1"/>
          </p:cNvSpPr>
          <p:nvPr>
            <p:ph type="sldNum" sz="quarter" idx="4"/>
          </p:nvPr>
        </p:nvSpPr>
        <p:spPr bwMode="auto">
          <a:xfrm>
            <a:off x="9237663" y="6656388"/>
            <a:ext cx="306387" cy="14446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ctr" eaLnBrk="1" hangingPunct="1">
              <a:defRPr sz="1000">
                <a:latin typeface="ＭＳ ゴシック" panose="020B0609070205080204" pitchFamily="49" charset="-128"/>
                <a:ea typeface="ＭＳ ゴシック" panose="020B0609070205080204" pitchFamily="49" charset="-128"/>
              </a:defRPr>
            </a:lvl1pPr>
          </a:lstStyle>
          <a:p>
            <a:pPr>
              <a:defRPr/>
            </a:pPr>
            <a:fld id="{E3919A0D-17FD-4F6E-9C77-8D007861CD72}" type="slidenum">
              <a:rPr lang="en-US" altLang="ja-JP"/>
              <a:pPr>
                <a:defRPr/>
              </a:pPr>
              <a:t>‹#›</a:t>
            </a:fld>
            <a:endParaRPr lang="en-US" altLang="ja-JP"/>
          </a:p>
        </p:txBody>
      </p:sp>
      <p:sp>
        <p:nvSpPr>
          <p:cNvPr id="1032" name="Rectangle 8">
            <a:extLst>
              <a:ext uri="{FF2B5EF4-FFF2-40B4-BE49-F238E27FC236}">
                <a16:creationId xmlns:a16="http://schemas.microsoft.com/office/drawing/2014/main" id="{517CA42F-152F-B03E-7492-7DA310DF8019}"/>
              </a:ext>
            </a:extLst>
          </p:cNvPr>
          <p:cNvSpPr>
            <a:spLocks noGrp="1" noChangeArrowheads="1"/>
          </p:cNvSpPr>
          <p:nvPr>
            <p:ph type="ftr" sz="quarter" idx="3"/>
          </p:nvPr>
        </p:nvSpPr>
        <p:spPr bwMode="auto">
          <a:xfrm>
            <a:off x="2698750" y="6656388"/>
            <a:ext cx="4505325" cy="144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600">
                <a:latin typeface="+mn-lt"/>
                <a:ea typeface="+mn-ea"/>
                <a:cs typeface="+mn-cs"/>
              </a:defRPr>
            </a:lvl1pPr>
          </a:lstStyle>
          <a:p>
            <a:pPr>
              <a:defRPr/>
            </a:pPr>
            <a:r>
              <a:rPr lang="en-US" altLang="ja-JP"/>
              <a:t>Copyright 2018 The Japan Chamber of Commerce and Industry. All rights reserved.</a:t>
            </a:r>
          </a:p>
        </p:txBody>
      </p:sp>
      <p:pic>
        <p:nvPicPr>
          <p:cNvPr id="2" name="Picture 13">
            <a:extLst>
              <a:ext uri="{FF2B5EF4-FFF2-40B4-BE49-F238E27FC236}">
                <a16:creationId xmlns:a16="http://schemas.microsoft.com/office/drawing/2014/main" id="{A1D3D153-44E3-93FE-B5E0-DED5C3A064B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07313" y="53975"/>
            <a:ext cx="19796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AutoShape 17">
            <a:hlinkClick r:id="" action="ppaction://hlinkshowjump?jump=previousslide" highlightClick="1"/>
            <a:extLst>
              <a:ext uri="{FF2B5EF4-FFF2-40B4-BE49-F238E27FC236}">
                <a16:creationId xmlns:a16="http://schemas.microsoft.com/office/drawing/2014/main" id="{823A64EB-9F77-7661-EA26-C8D13A5F28E7}"/>
              </a:ext>
            </a:extLst>
          </p:cNvPr>
          <p:cNvSpPr>
            <a:spLocks noChangeAspect="1" noChangeArrowheads="1"/>
          </p:cNvSpPr>
          <p:nvPr/>
        </p:nvSpPr>
        <p:spPr bwMode="auto">
          <a:xfrm>
            <a:off x="9093200" y="6656388"/>
            <a:ext cx="144463" cy="144462"/>
          </a:xfrm>
          <a:prstGeom prst="actionButtonBackPrevious">
            <a:avLst/>
          </a:prstGeom>
          <a:solidFill>
            <a:srgbClr val="E60000">
              <a:alpha val="50195"/>
            </a:srgbClr>
          </a:solidFill>
          <a:ln>
            <a:noFill/>
          </a:ln>
        </p:spPr>
        <p:txBody>
          <a:bodyPr wrap="none" anchor="ctr"/>
          <a:lstStyle>
            <a:lvl1pPr eaLnBrk="0" hangingPunct="0">
              <a:defRPr kumimoji="1" sz="2400">
                <a:solidFill>
                  <a:schemeClr val="tx1"/>
                </a:solidFill>
                <a:latin typeface="Times"/>
                <a:ea typeface="Osaka"/>
                <a:cs typeface="Osaka"/>
              </a:defRPr>
            </a:lvl1pPr>
            <a:lvl2pPr marL="742950" indent="-285750" eaLnBrk="0" hangingPunct="0">
              <a:defRPr kumimoji="1" sz="2400">
                <a:solidFill>
                  <a:schemeClr val="tx1"/>
                </a:solidFill>
                <a:latin typeface="Times"/>
                <a:ea typeface="Osaka"/>
                <a:cs typeface="Osaka"/>
              </a:defRPr>
            </a:lvl2pPr>
            <a:lvl3pPr marL="1143000" indent="-228600" eaLnBrk="0" hangingPunct="0">
              <a:defRPr kumimoji="1" sz="2400">
                <a:solidFill>
                  <a:schemeClr val="tx1"/>
                </a:solidFill>
                <a:latin typeface="Times"/>
                <a:ea typeface="Osaka"/>
                <a:cs typeface="Osaka"/>
              </a:defRPr>
            </a:lvl3pPr>
            <a:lvl4pPr marL="1600200" indent="-228600" eaLnBrk="0" hangingPunct="0">
              <a:defRPr kumimoji="1" sz="2400">
                <a:solidFill>
                  <a:schemeClr val="tx1"/>
                </a:solidFill>
                <a:latin typeface="Times"/>
                <a:ea typeface="Osaka"/>
                <a:cs typeface="Osaka"/>
              </a:defRPr>
            </a:lvl4pPr>
            <a:lvl5pPr marL="2057400" indent="-228600" eaLnBrk="0" hangingPunct="0">
              <a:defRPr kumimoji="1" sz="2400">
                <a:solidFill>
                  <a:schemeClr val="tx1"/>
                </a:solidFill>
                <a:latin typeface="Times"/>
                <a:ea typeface="Osaka"/>
                <a:cs typeface="Osaka"/>
              </a:defRPr>
            </a:lvl5pPr>
            <a:lvl6pPr marL="2514600" indent="-228600" eaLnBrk="0" fontAlgn="base" hangingPunct="0">
              <a:spcBef>
                <a:spcPct val="0"/>
              </a:spcBef>
              <a:spcAft>
                <a:spcPct val="0"/>
              </a:spcAft>
              <a:defRPr kumimoji="1" sz="2400">
                <a:solidFill>
                  <a:schemeClr val="tx1"/>
                </a:solidFill>
                <a:latin typeface="Times"/>
                <a:ea typeface="Osaka"/>
                <a:cs typeface="Osaka"/>
              </a:defRPr>
            </a:lvl6pPr>
            <a:lvl7pPr marL="2971800" indent="-228600" eaLnBrk="0" fontAlgn="base" hangingPunct="0">
              <a:spcBef>
                <a:spcPct val="0"/>
              </a:spcBef>
              <a:spcAft>
                <a:spcPct val="0"/>
              </a:spcAft>
              <a:defRPr kumimoji="1" sz="2400">
                <a:solidFill>
                  <a:schemeClr val="tx1"/>
                </a:solidFill>
                <a:latin typeface="Times"/>
                <a:ea typeface="Osaka"/>
                <a:cs typeface="Osaka"/>
              </a:defRPr>
            </a:lvl7pPr>
            <a:lvl8pPr marL="3429000" indent="-228600" eaLnBrk="0" fontAlgn="base" hangingPunct="0">
              <a:spcBef>
                <a:spcPct val="0"/>
              </a:spcBef>
              <a:spcAft>
                <a:spcPct val="0"/>
              </a:spcAft>
              <a:defRPr kumimoji="1" sz="2400">
                <a:solidFill>
                  <a:schemeClr val="tx1"/>
                </a:solidFill>
                <a:latin typeface="Times"/>
                <a:ea typeface="Osaka"/>
                <a:cs typeface="Osaka"/>
              </a:defRPr>
            </a:lvl8pPr>
            <a:lvl9pPr marL="3886200" indent="-228600" eaLnBrk="0" fontAlgn="base" hangingPunct="0">
              <a:spcBef>
                <a:spcPct val="0"/>
              </a:spcBef>
              <a:spcAft>
                <a:spcPct val="0"/>
              </a:spcAft>
              <a:defRPr kumimoji="1" sz="2400">
                <a:solidFill>
                  <a:schemeClr val="tx1"/>
                </a:solidFill>
                <a:latin typeface="Times"/>
                <a:ea typeface="Osaka"/>
                <a:cs typeface="Osaka"/>
              </a:defRPr>
            </a:lvl9pPr>
          </a:lstStyle>
          <a:p>
            <a:pPr eaLnBrk="1" hangingPunct="1">
              <a:defRPr/>
            </a:pPr>
            <a:endParaRPr lang="ja-JP" altLang="en-US" dirty="0"/>
          </a:p>
        </p:txBody>
      </p:sp>
      <p:sp>
        <p:nvSpPr>
          <p:cNvPr id="3" name="AutoShape 18">
            <a:hlinkClick r:id="" action="ppaction://hlinkshowjump?jump=nextslide" highlightClick="1"/>
            <a:extLst>
              <a:ext uri="{FF2B5EF4-FFF2-40B4-BE49-F238E27FC236}">
                <a16:creationId xmlns:a16="http://schemas.microsoft.com/office/drawing/2014/main" id="{FBCCF103-A7C9-B791-BD6E-E51498F56D8F}"/>
              </a:ext>
            </a:extLst>
          </p:cNvPr>
          <p:cNvSpPr>
            <a:spLocks noChangeAspect="1" noChangeArrowheads="1"/>
          </p:cNvSpPr>
          <p:nvPr/>
        </p:nvSpPr>
        <p:spPr bwMode="auto">
          <a:xfrm>
            <a:off x="9544050" y="6656388"/>
            <a:ext cx="144463" cy="144462"/>
          </a:xfrm>
          <a:prstGeom prst="actionButtonForwardNext">
            <a:avLst/>
          </a:prstGeom>
          <a:solidFill>
            <a:srgbClr val="E60000">
              <a:alpha val="50195"/>
            </a:srgbClr>
          </a:solidFill>
          <a:ln>
            <a:noFill/>
          </a:ln>
        </p:spPr>
        <p:txBody>
          <a:bodyPr wrap="none" anchor="ctr"/>
          <a:lstStyle>
            <a:lvl1pPr eaLnBrk="0" hangingPunct="0">
              <a:defRPr kumimoji="1" sz="2400">
                <a:solidFill>
                  <a:schemeClr val="tx1"/>
                </a:solidFill>
                <a:latin typeface="Times"/>
                <a:ea typeface="Osaka"/>
                <a:cs typeface="Osaka"/>
              </a:defRPr>
            </a:lvl1pPr>
            <a:lvl2pPr marL="742950" indent="-285750" eaLnBrk="0" hangingPunct="0">
              <a:defRPr kumimoji="1" sz="2400">
                <a:solidFill>
                  <a:schemeClr val="tx1"/>
                </a:solidFill>
                <a:latin typeface="Times"/>
                <a:ea typeface="Osaka"/>
                <a:cs typeface="Osaka"/>
              </a:defRPr>
            </a:lvl2pPr>
            <a:lvl3pPr marL="1143000" indent="-228600" eaLnBrk="0" hangingPunct="0">
              <a:defRPr kumimoji="1" sz="2400">
                <a:solidFill>
                  <a:schemeClr val="tx1"/>
                </a:solidFill>
                <a:latin typeface="Times"/>
                <a:ea typeface="Osaka"/>
                <a:cs typeface="Osaka"/>
              </a:defRPr>
            </a:lvl3pPr>
            <a:lvl4pPr marL="1600200" indent="-228600" eaLnBrk="0" hangingPunct="0">
              <a:defRPr kumimoji="1" sz="2400">
                <a:solidFill>
                  <a:schemeClr val="tx1"/>
                </a:solidFill>
                <a:latin typeface="Times"/>
                <a:ea typeface="Osaka"/>
                <a:cs typeface="Osaka"/>
              </a:defRPr>
            </a:lvl4pPr>
            <a:lvl5pPr marL="2057400" indent="-228600" eaLnBrk="0" hangingPunct="0">
              <a:defRPr kumimoji="1" sz="2400">
                <a:solidFill>
                  <a:schemeClr val="tx1"/>
                </a:solidFill>
                <a:latin typeface="Times"/>
                <a:ea typeface="Osaka"/>
                <a:cs typeface="Osaka"/>
              </a:defRPr>
            </a:lvl5pPr>
            <a:lvl6pPr marL="2514600" indent="-228600" eaLnBrk="0" fontAlgn="base" hangingPunct="0">
              <a:spcBef>
                <a:spcPct val="0"/>
              </a:spcBef>
              <a:spcAft>
                <a:spcPct val="0"/>
              </a:spcAft>
              <a:defRPr kumimoji="1" sz="2400">
                <a:solidFill>
                  <a:schemeClr val="tx1"/>
                </a:solidFill>
                <a:latin typeface="Times"/>
                <a:ea typeface="Osaka"/>
                <a:cs typeface="Osaka"/>
              </a:defRPr>
            </a:lvl6pPr>
            <a:lvl7pPr marL="2971800" indent="-228600" eaLnBrk="0" fontAlgn="base" hangingPunct="0">
              <a:spcBef>
                <a:spcPct val="0"/>
              </a:spcBef>
              <a:spcAft>
                <a:spcPct val="0"/>
              </a:spcAft>
              <a:defRPr kumimoji="1" sz="2400">
                <a:solidFill>
                  <a:schemeClr val="tx1"/>
                </a:solidFill>
                <a:latin typeface="Times"/>
                <a:ea typeface="Osaka"/>
                <a:cs typeface="Osaka"/>
              </a:defRPr>
            </a:lvl7pPr>
            <a:lvl8pPr marL="3429000" indent="-228600" eaLnBrk="0" fontAlgn="base" hangingPunct="0">
              <a:spcBef>
                <a:spcPct val="0"/>
              </a:spcBef>
              <a:spcAft>
                <a:spcPct val="0"/>
              </a:spcAft>
              <a:defRPr kumimoji="1" sz="2400">
                <a:solidFill>
                  <a:schemeClr val="tx1"/>
                </a:solidFill>
                <a:latin typeface="Times"/>
                <a:ea typeface="Osaka"/>
                <a:cs typeface="Osaka"/>
              </a:defRPr>
            </a:lvl8pPr>
            <a:lvl9pPr marL="3886200" indent="-228600" eaLnBrk="0" fontAlgn="base" hangingPunct="0">
              <a:spcBef>
                <a:spcPct val="0"/>
              </a:spcBef>
              <a:spcAft>
                <a:spcPct val="0"/>
              </a:spcAft>
              <a:defRPr kumimoji="1" sz="2400">
                <a:solidFill>
                  <a:schemeClr val="tx1"/>
                </a:solidFill>
                <a:latin typeface="Times"/>
                <a:ea typeface="Osaka"/>
                <a:cs typeface="Osaka"/>
              </a:defRPr>
            </a:lvl9pPr>
          </a:lstStyle>
          <a:p>
            <a:pPr eaLnBrk="1" hangingPunct="1">
              <a:defRPr/>
            </a:pPr>
            <a:endParaRPr lang="ja-JP" altLang="en-US" dirty="0"/>
          </a:p>
        </p:txBody>
      </p:sp>
      <p:sp>
        <p:nvSpPr>
          <p:cNvPr id="1033" name="Line 20">
            <a:extLst>
              <a:ext uri="{FF2B5EF4-FFF2-40B4-BE49-F238E27FC236}">
                <a16:creationId xmlns:a16="http://schemas.microsoft.com/office/drawing/2014/main" id="{67870883-7A1B-8B23-1EB5-39658C377368}"/>
              </a:ext>
            </a:extLst>
          </p:cNvPr>
          <p:cNvSpPr>
            <a:spLocks noChangeShapeType="1"/>
          </p:cNvSpPr>
          <p:nvPr/>
        </p:nvSpPr>
        <p:spPr bwMode="auto">
          <a:xfrm>
            <a:off x="215900" y="844550"/>
            <a:ext cx="9472613" cy="0"/>
          </a:xfrm>
          <a:prstGeom prst="line">
            <a:avLst/>
          </a:prstGeom>
          <a:noFill/>
          <a:ln w="3175">
            <a:solidFill>
              <a:srgbClr val="E6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91265" r:id="rId1"/>
    <p:sldLayoutId id="2147491255" r:id="rId2"/>
    <p:sldLayoutId id="2147491256" r:id="rId3"/>
    <p:sldLayoutId id="2147491257" r:id="rId4"/>
    <p:sldLayoutId id="2147491258" r:id="rId5"/>
    <p:sldLayoutId id="2147491259" r:id="rId6"/>
    <p:sldLayoutId id="2147491260" r:id="rId7"/>
    <p:sldLayoutId id="2147491261" r:id="rId8"/>
    <p:sldLayoutId id="2147491262" r:id="rId9"/>
    <p:sldLayoutId id="2147491263" r:id="rId10"/>
    <p:sldLayoutId id="2147491264" r:id="rId11"/>
  </p:sldLayoutIdLst>
  <p:hf hdr="0" dt="0"/>
  <p:txStyles>
    <p:titleStyle>
      <a:lvl1pPr algn="l" rtl="0" eaLnBrk="0" fontAlgn="base" hangingPunct="0">
        <a:spcBef>
          <a:spcPct val="0"/>
        </a:spcBef>
        <a:spcAft>
          <a:spcPct val="0"/>
        </a:spcAft>
        <a:defRPr kumimoji="1" sz="2800" b="1">
          <a:solidFill>
            <a:schemeClr val="tx2"/>
          </a:solidFill>
          <a:latin typeface="+mj-lt"/>
          <a:ea typeface="+mj-ea"/>
          <a:cs typeface="+mj-cs"/>
        </a:defRPr>
      </a:lvl1pPr>
      <a:lvl2pPr algn="l" rtl="0" eaLnBrk="0" fontAlgn="base" hangingPunct="0">
        <a:spcBef>
          <a:spcPct val="0"/>
        </a:spcBef>
        <a:spcAft>
          <a:spcPct val="0"/>
        </a:spcAft>
        <a:defRPr kumimoji="1" sz="2800" b="1">
          <a:solidFill>
            <a:schemeClr val="tx2"/>
          </a:solidFill>
          <a:latin typeface="ＭＳ ゴシック" charset="-128"/>
          <a:ea typeface="ＭＳ ゴシック" charset="-128"/>
        </a:defRPr>
      </a:lvl2pPr>
      <a:lvl3pPr algn="l" rtl="0" eaLnBrk="0" fontAlgn="base" hangingPunct="0">
        <a:spcBef>
          <a:spcPct val="0"/>
        </a:spcBef>
        <a:spcAft>
          <a:spcPct val="0"/>
        </a:spcAft>
        <a:defRPr kumimoji="1" sz="2800" b="1">
          <a:solidFill>
            <a:schemeClr val="tx2"/>
          </a:solidFill>
          <a:latin typeface="ＭＳ ゴシック" charset="-128"/>
          <a:ea typeface="ＭＳ ゴシック" charset="-128"/>
        </a:defRPr>
      </a:lvl3pPr>
      <a:lvl4pPr algn="l" rtl="0" eaLnBrk="0" fontAlgn="base" hangingPunct="0">
        <a:spcBef>
          <a:spcPct val="0"/>
        </a:spcBef>
        <a:spcAft>
          <a:spcPct val="0"/>
        </a:spcAft>
        <a:defRPr kumimoji="1" sz="2800" b="1">
          <a:solidFill>
            <a:schemeClr val="tx2"/>
          </a:solidFill>
          <a:latin typeface="ＭＳ ゴシック" charset="-128"/>
          <a:ea typeface="ＭＳ ゴシック" charset="-128"/>
        </a:defRPr>
      </a:lvl4pPr>
      <a:lvl5pPr algn="l" rtl="0" eaLnBrk="0" fontAlgn="base" hangingPunct="0">
        <a:spcBef>
          <a:spcPct val="0"/>
        </a:spcBef>
        <a:spcAft>
          <a:spcPct val="0"/>
        </a:spcAft>
        <a:defRPr kumimoji="1" sz="2800" b="1">
          <a:solidFill>
            <a:schemeClr val="tx2"/>
          </a:solidFill>
          <a:latin typeface="ＭＳ ゴシック" charset="-128"/>
          <a:ea typeface="ＭＳ ゴシック" charset="-128"/>
        </a:defRPr>
      </a:lvl5pPr>
      <a:lvl6pPr marL="457200" algn="l" rtl="0" fontAlgn="base">
        <a:spcBef>
          <a:spcPct val="0"/>
        </a:spcBef>
        <a:spcAft>
          <a:spcPct val="0"/>
        </a:spcAft>
        <a:defRPr kumimoji="1" sz="2800" b="1">
          <a:solidFill>
            <a:schemeClr val="tx2"/>
          </a:solidFill>
          <a:latin typeface="ＭＳ ゴシック" charset="-128"/>
          <a:ea typeface="ＭＳ ゴシック" charset="-128"/>
        </a:defRPr>
      </a:lvl6pPr>
      <a:lvl7pPr marL="914400" algn="l" rtl="0" fontAlgn="base">
        <a:spcBef>
          <a:spcPct val="0"/>
        </a:spcBef>
        <a:spcAft>
          <a:spcPct val="0"/>
        </a:spcAft>
        <a:defRPr kumimoji="1" sz="2800" b="1">
          <a:solidFill>
            <a:schemeClr val="tx2"/>
          </a:solidFill>
          <a:latin typeface="ＭＳ ゴシック" charset="-128"/>
          <a:ea typeface="ＭＳ ゴシック" charset="-128"/>
        </a:defRPr>
      </a:lvl7pPr>
      <a:lvl8pPr marL="1371600" algn="l" rtl="0" fontAlgn="base">
        <a:spcBef>
          <a:spcPct val="0"/>
        </a:spcBef>
        <a:spcAft>
          <a:spcPct val="0"/>
        </a:spcAft>
        <a:defRPr kumimoji="1" sz="2800" b="1">
          <a:solidFill>
            <a:schemeClr val="tx2"/>
          </a:solidFill>
          <a:latin typeface="ＭＳ ゴシック" charset="-128"/>
          <a:ea typeface="ＭＳ ゴシック" charset="-128"/>
        </a:defRPr>
      </a:lvl8pPr>
      <a:lvl9pPr marL="1828800" algn="l" rtl="0" fontAlgn="base">
        <a:spcBef>
          <a:spcPct val="0"/>
        </a:spcBef>
        <a:spcAft>
          <a:spcPct val="0"/>
        </a:spcAft>
        <a:defRPr kumimoji="1" sz="2800" b="1">
          <a:solidFill>
            <a:schemeClr val="tx2"/>
          </a:solidFill>
          <a:latin typeface="ＭＳ ゴシック" charset="-128"/>
          <a:ea typeface="ＭＳ ゴシック" charset="-128"/>
        </a:defRPr>
      </a:lvl9pPr>
    </p:titleStyle>
    <p:bodyStyle>
      <a:lvl1pPr marL="342900" indent="-342900" algn="l" rtl="0" eaLnBrk="0" fontAlgn="base" hangingPunct="0">
        <a:spcBef>
          <a:spcPct val="20000"/>
        </a:spcBef>
        <a:spcAft>
          <a:spcPct val="0"/>
        </a:spcAft>
        <a:buClr>
          <a:srgbClr val="E60000"/>
        </a:buClr>
        <a:buFont typeface="Osaka"/>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a:solidFill>
            <a:schemeClr val="tx1"/>
          </a:solidFill>
          <a:latin typeface="+mn-lt"/>
          <a:ea typeface="+mn-ea"/>
        </a:defRPr>
      </a:lvl3pPr>
      <a:lvl4pPr marL="15621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a:solidFill>
            <a:schemeClr val="tx1"/>
          </a:solidFill>
          <a:latin typeface="+mn-lt"/>
          <a:ea typeface="+mn-ea"/>
        </a:defRPr>
      </a:lvl4pPr>
      <a:lvl5pPr marL="1981200" indent="-228600" algn="l" rtl="0" eaLnBrk="0" fontAlgn="base" hangingPunct="0">
        <a:spcBef>
          <a:spcPct val="20000"/>
        </a:spcBef>
        <a:spcAft>
          <a:spcPct val="0"/>
        </a:spcAft>
        <a:buClr>
          <a:srgbClr val="E66666"/>
        </a:buClr>
        <a:buChar char="»"/>
        <a:defRPr kumimoji="1" sz="1200">
          <a:solidFill>
            <a:schemeClr val="tx1"/>
          </a:solidFill>
          <a:latin typeface="+mn-lt"/>
          <a:ea typeface="+mn-ea"/>
        </a:defRPr>
      </a:lvl5pPr>
      <a:lvl6pPr marL="2438400" indent="-228600" algn="l" rtl="0" fontAlgn="base">
        <a:spcBef>
          <a:spcPct val="20000"/>
        </a:spcBef>
        <a:spcAft>
          <a:spcPct val="0"/>
        </a:spcAft>
        <a:buClr>
          <a:srgbClr val="E66666"/>
        </a:buClr>
        <a:buChar char="»"/>
        <a:defRPr kumimoji="1" sz="1200">
          <a:solidFill>
            <a:schemeClr val="tx1"/>
          </a:solidFill>
          <a:latin typeface="+mn-lt"/>
          <a:ea typeface="+mn-ea"/>
        </a:defRPr>
      </a:lvl6pPr>
      <a:lvl7pPr marL="2895600" indent="-228600" algn="l" rtl="0" fontAlgn="base">
        <a:spcBef>
          <a:spcPct val="20000"/>
        </a:spcBef>
        <a:spcAft>
          <a:spcPct val="0"/>
        </a:spcAft>
        <a:buClr>
          <a:srgbClr val="E66666"/>
        </a:buClr>
        <a:buChar char="»"/>
        <a:defRPr kumimoji="1" sz="1200">
          <a:solidFill>
            <a:schemeClr val="tx1"/>
          </a:solidFill>
          <a:latin typeface="+mn-lt"/>
          <a:ea typeface="+mn-ea"/>
        </a:defRPr>
      </a:lvl7pPr>
      <a:lvl8pPr marL="3352800" indent="-228600" algn="l" rtl="0" fontAlgn="base">
        <a:spcBef>
          <a:spcPct val="20000"/>
        </a:spcBef>
        <a:spcAft>
          <a:spcPct val="0"/>
        </a:spcAft>
        <a:buClr>
          <a:srgbClr val="E66666"/>
        </a:buClr>
        <a:buChar char="»"/>
        <a:defRPr kumimoji="1" sz="1200">
          <a:solidFill>
            <a:schemeClr val="tx1"/>
          </a:solidFill>
          <a:latin typeface="+mn-lt"/>
          <a:ea typeface="+mn-ea"/>
        </a:defRPr>
      </a:lvl8pPr>
      <a:lvl9pPr marL="3810000" indent="-228600" algn="l" rtl="0" fontAlgn="base">
        <a:spcBef>
          <a:spcPct val="20000"/>
        </a:spcBef>
        <a:spcAft>
          <a:spcPct val="0"/>
        </a:spcAft>
        <a:buClr>
          <a:srgbClr val="E66666"/>
        </a:buClr>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a:extLst>
              <a:ext uri="{FF2B5EF4-FFF2-40B4-BE49-F238E27FC236}">
                <a16:creationId xmlns:a16="http://schemas.microsoft.com/office/drawing/2014/main" id="{8B3B3519-C7E9-59C3-799F-32518B078275}"/>
              </a:ext>
            </a:extLst>
          </p:cNvPr>
          <p:cNvSpPr>
            <a:spLocks noGrp="1" noChangeArrowheads="1"/>
          </p:cNvSpPr>
          <p:nvPr>
            <p:ph type="ctrTitle"/>
          </p:nvPr>
        </p:nvSpPr>
        <p:spPr>
          <a:xfrm>
            <a:off x="0" y="2349500"/>
            <a:ext cx="9906000" cy="1754188"/>
          </a:xfrm>
        </p:spPr>
        <p:txBody>
          <a:bodyPr anchor="t">
            <a:spAutoFit/>
          </a:bodyPr>
          <a:lstStyle/>
          <a:p>
            <a:pPr eaLnBrk="1" hangingPunct="1"/>
            <a:r>
              <a:rPr lang="ja-JP" altLang="en-US">
                <a:solidFill>
                  <a:schemeClr val="tx1"/>
                </a:solidFill>
              </a:rPr>
              <a:t>貿易関係証明発給システム</a:t>
            </a:r>
            <a:br>
              <a:rPr lang="en-US" altLang="ja-JP">
                <a:solidFill>
                  <a:schemeClr val="tx1"/>
                </a:solidFill>
              </a:rPr>
            </a:br>
            <a:r>
              <a:rPr lang="ja-JP" altLang="en-US">
                <a:solidFill>
                  <a:schemeClr val="tx1"/>
                </a:solidFill>
              </a:rPr>
              <a:t>インボイス証明マニュアル</a:t>
            </a:r>
            <a:br>
              <a:rPr lang="en-US" altLang="ja-JP">
                <a:solidFill>
                  <a:schemeClr val="tx1"/>
                </a:solidFill>
              </a:rPr>
            </a:br>
            <a:r>
              <a:rPr lang="en-US" altLang="ja-JP">
                <a:solidFill>
                  <a:schemeClr val="tx1"/>
                </a:solidFill>
              </a:rPr>
              <a:t>【</a:t>
            </a:r>
            <a:r>
              <a:rPr lang="ja-JP" altLang="en-US">
                <a:solidFill>
                  <a:schemeClr val="tx1"/>
                </a:solidFill>
              </a:rPr>
              <a:t>申請者・代行業者用</a:t>
            </a:r>
            <a:r>
              <a:rPr lang="en-US" altLang="ja-JP">
                <a:solidFill>
                  <a:schemeClr val="tx1"/>
                </a:solidFill>
              </a:rPr>
              <a:t>】</a:t>
            </a:r>
            <a:endParaRPr lang="ja-JP" altLang="en-US" sz="3200">
              <a:solidFill>
                <a:schemeClr val="tx1"/>
              </a:solidFill>
            </a:endParaRPr>
          </a:p>
        </p:txBody>
      </p:sp>
      <p:sp>
        <p:nvSpPr>
          <p:cNvPr id="5123" name="Rectangle 13">
            <a:extLst>
              <a:ext uri="{FF2B5EF4-FFF2-40B4-BE49-F238E27FC236}">
                <a16:creationId xmlns:a16="http://schemas.microsoft.com/office/drawing/2014/main" id="{7AF725DE-6251-E1A0-81C8-0D4349D5E676}"/>
              </a:ext>
            </a:extLst>
          </p:cNvPr>
          <p:cNvSpPr txBox="1">
            <a:spLocks noChangeArrowheads="1"/>
          </p:cNvSpPr>
          <p:nvPr/>
        </p:nvSpPr>
        <p:spPr bwMode="auto">
          <a:xfrm>
            <a:off x="3944938" y="4652963"/>
            <a:ext cx="2393950"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5621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19812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4384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895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352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10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dist" eaLnBrk="1" hangingPunct="1">
              <a:buFont typeface="Osaka"/>
              <a:buNone/>
            </a:pPr>
            <a:r>
              <a:rPr lang="en-US" altLang="ja-JP" dirty="0">
                <a:ea typeface="Osaka"/>
              </a:rPr>
              <a:t>2025</a:t>
            </a:r>
            <a:r>
              <a:rPr lang="ja-JP" altLang="en-US" dirty="0">
                <a:ea typeface="Osaka"/>
              </a:rPr>
              <a:t>年６月</a:t>
            </a:r>
            <a:endParaRPr lang="en-US" altLang="ja-JP" dirty="0">
              <a:ea typeface="Osaka"/>
            </a:endParaRPr>
          </a:p>
          <a:p>
            <a:pPr algn="dist" eaLnBrk="1" hangingPunct="1">
              <a:buFont typeface="Osaka"/>
              <a:buNone/>
            </a:pPr>
            <a:r>
              <a:rPr lang="ja-JP" altLang="en-US" dirty="0">
                <a:ea typeface="Osaka"/>
              </a:rPr>
              <a:t>日本商工会議所</a:t>
            </a:r>
            <a:endParaRPr lang="en-US" altLang="ja-JP" dirty="0">
              <a:ea typeface="Osaka"/>
            </a:endParaRPr>
          </a:p>
          <a:p>
            <a:pPr algn="dist" eaLnBrk="1" hangingPunct="1">
              <a:buFont typeface="Osaka"/>
              <a:buNone/>
            </a:pPr>
            <a:r>
              <a:rPr lang="ja-JP" altLang="en-US" dirty="0">
                <a:ea typeface="Osaka"/>
              </a:rPr>
              <a:t>国際部</a:t>
            </a:r>
            <a:endParaRPr lang="en-US" altLang="ja-JP" dirty="0">
              <a:ea typeface="Osaka"/>
            </a:endParaRPr>
          </a:p>
        </p:txBody>
      </p:sp>
      <p:sp>
        <p:nvSpPr>
          <p:cNvPr id="5125" name="Rectangle 12">
            <a:extLst>
              <a:ext uri="{FF2B5EF4-FFF2-40B4-BE49-F238E27FC236}">
                <a16:creationId xmlns:a16="http://schemas.microsoft.com/office/drawing/2014/main" id="{BC5C0C30-3DDA-EA1C-F8B6-96724008FACD}"/>
              </a:ext>
            </a:extLst>
          </p:cNvPr>
          <p:cNvSpPr txBox="1">
            <a:spLocks noChangeArrowheads="1"/>
          </p:cNvSpPr>
          <p:nvPr/>
        </p:nvSpPr>
        <p:spPr bwMode="auto">
          <a:xfrm>
            <a:off x="0" y="620713"/>
            <a:ext cx="4808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5621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19812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4384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895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352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10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FontTx/>
              <a:buNone/>
            </a:pPr>
            <a:r>
              <a:rPr lang="en-US" altLang="ja-JP" sz="3600" b="1">
                <a:ea typeface="Osaka"/>
              </a:rPr>
              <a:t>【</a:t>
            </a:r>
            <a:r>
              <a:rPr lang="ja-JP" altLang="en-US" sz="3600" b="1">
                <a:ea typeface="Osaka"/>
              </a:rPr>
              <a:t>機能別マニュアル</a:t>
            </a:r>
            <a:r>
              <a:rPr lang="en-US" altLang="ja-JP" sz="3600" b="1">
                <a:ea typeface="Osaka"/>
              </a:rPr>
              <a:t>】</a:t>
            </a:r>
            <a:endParaRPr lang="ja-JP" altLang="en-US" sz="3200" b="1">
              <a:ea typeface="Osaka"/>
            </a:endParaRPr>
          </a:p>
        </p:txBody>
      </p:sp>
      <p:sp>
        <p:nvSpPr>
          <p:cNvPr id="2" name="Rectangle 12">
            <a:extLst>
              <a:ext uri="{FF2B5EF4-FFF2-40B4-BE49-F238E27FC236}">
                <a16:creationId xmlns:a16="http://schemas.microsoft.com/office/drawing/2014/main" id="{6B3C607D-D6C2-D126-A58F-0A0EB3A0F87A}"/>
              </a:ext>
            </a:extLst>
          </p:cNvPr>
          <p:cNvSpPr txBox="1">
            <a:spLocks noChangeArrowheads="1"/>
          </p:cNvSpPr>
          <p:nvPr/>
        </p:nvSpPr>
        <p:spPr bwMode="auto">
          <a:xfrm>
            <a:off x="0" y="6581775"/>
            <a:ext cx="3224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5621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19812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4384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895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352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10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FontTx/>
              <a:buNone/>
            </a:pPr>
            <a:r>
              <a:rPr lang="ja-JP" altLang="en-US" sz="1200" dirty="0">
                <a:ea typeface="Osaka"/>
              </a:rPr>
              <a:t>システム</a:t>
            </a:r>
            <a:r>
              <a:rPr lang="en-US" altLang="ja-JP" sz="1200" dirty="0">
                <a:ea typeface="Osaka"/>
              </a:rPr>
              <a:t>Ver3.1.0</a:t>
            </a:r>
            <a:r>
              <a:rPr lang="ja-JP" altLang="en-US" sz="1200" dirty="0">
                <a:ea typeface="Osaka"/>
              </a:rPr>
              <a:t>対応版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ー 3">
            <a:extLst>
              <a:ext uri="{FF2B5EF4-FFF2-40B4-BE49-F238E27FC236}">
                <a16:creationId xmlns:a16="http://schemas.microsoft.com/office/drawing/2014/main" id="{ED9E45FD-375A-53BA-6B70-524570BB283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FD2E48E-43BD-48E2-9CBB-E7CEA0257BCF}" type="slidenum">
              <a:rPr lang="en-US" altLang="ja-JP" sz="1000" smtClean="0">
                <a:ea typeface="Osaka"/>
              </a:rPr>
              <a:pPr>
                <a:spcBef>
                  <a:spcPct val="0"/>
                </a:spcBef>
                <a:buClrTx/>
                <a:buFontTx/>
                <a:buNone/>
              </a:pPr>
              <a:t>9</a:t>
            </a:fld>
            <a:endParaRPr lang="en-US" altLang="ja-JP" sz="1000">
              <a:ea typeface="Osaka"/>
            </a:endParaRPr>
          </a:p>
        </p:txBody>
      </p:sp>
      <p:sp>
        <p:nvSpPr>
          <p:cNvPr id="23555" name="テキスト ボックス 11">
            <a:extLst>
              <a:ext uri="{FF2B5EF4-FFF2-40B4-BE49-F238E27FC236}">
                <a16:creationId xmlns:a16="http://schemas.microsoft.com/office/drawing/2014/main" id="{18299B1D-A18D-54DA-C4A1-847ECC3FFB64}"/>
              </a:ext>
            </a:extLst>
          </p:cNvPr>
          <p:cNvSpPr txBox="1">
            <a:spLocks noChangeArrowheads="1"/>
          </p:cNvSpPr>
          <p:nvPr/>
        </p:nvSpPr>
        <p:spPr bwMode="auto">
          <a:xfrm>
            <a:off x="57150" y="950913"/>
            <a:ext cx="6767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（３）インボイス（共通部分）</a:t>
            </a:r>
            <a:endParaRPr lang="ja-JP" altLang="en-US" u="sng">
              <a:solidFill>
                <a:srgbClr val="FF0000"/>
              </a:solidFill>
              <a:latin typeface="Times" panose="02020603050405020304" pitchFamily="18" charset="0"/>
              <a:ea typeface="Osaka"/>
            </a:endParaRPr>
          </a:p>
        </p:txBody>
      </p:sp>
      <p:sp>
        <p:nvSpPr>
          <p:cNvPr id="23556" name="正方形/長方形 11">
            <a:extLst>
              <a:ext uri="{FF2B5EF4-FFF2-40B4-BE49-F238E27FC236}">
                <a16:creationId xmlns:a16="http://schemas.microsoft.com/office/drawing/2014/main" id="{FF2AAD7A-96B3-A8D6-FAB5-A4A98EB41240}"/>
              </a:ext>
            </a:extLst>
          </p:cNvPr>
          <p:cNvSpPr>
            <a:spLocks noChangeArrowheads="1"/>
          </p:cNvSpPr>
          <p:nvPr/>
        </p:nvSpPr>
        <p:spPr bwMode="auto">
          <a:xfrm>
            <a:off x="4738688" y="152400"/>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23557" name="Rectangle 2">
            <a:extLst>
              <a:ext uri="{FF2B5EF4-FFF2-40B4-BE49-F238E27FC236}">
                <a16:creationId xmlns:a16="http://schemas.microsoft.com/office/drawing/2014/main" id="{36A7F843-CF11-595C-1EC1-6A2BD89DE01F}"/>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インボイス証明の発給申請</a:t>
            </a:r>
          </a:p>
        </p:txBody>
      </p:sp>
      <p:sp>
        <p:nvSpPr>
          <p:cNvPr id="23558" name="正方形/長方形 11">
            <a:extLst>
              <a:ext uri="{FF2B5EF4-FFF2-40B4-BE49-F238E27FC236}">
                <a16:creationId xmlns:a16="http://schemas.microsoft.com/office/drawing/2014/main" id="{06D71051-3900-5D22-768C-AA99F36393B0}"/>
              </a:ext>
            </a:extLst>
          </p:cNvPr>
          <p:cNvSpPr>
            <a:spLocks noChangeArrowheads="1"/>
          </p:cNvSpPr>
          <p:nvPr/>
        </p:nvSpPr>
        <p:spPr bwMode="auto">
          <a:xfrm>
            <a:off x="5932488" y="1671638"/>
            <a:ext cx="391636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備考</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・いずれの欄にも該当しない情報を入力します。</a:t>
            </a:r>
            <a:endParaRPr lang="en-US" altLang="ja-JP" sz="1200" dirty="0">
              <a:latin typeface="Times" panose="02020603050405020304" pitchFamily="18" charset="0"/>
              <a:ea typeface="Osaka"/>
            </a:endParaRPr>
          </a:p>
          <a:p>
            <a:pPr>
              <a:spcBef>
                <a:spcPct val="0"/>
              </a:spcBef>
              <a:buClrTx/>
              <a:buFontTx/>
              <a:buNone/>
            </a:pPr>
            <a:endParaRPr lang="en-US" altLang="ja-JP" sz="1200" dirty="0">
              <a:latin typeface="Times" panose="02020603050405020304" pitchFamily="18" charset="0"/>
              <a:ea typeface="Osaka"/>
            </a:endParaRPr>
          </a:p>
          <a:p>
            <a:pPr>
              <a:spcBef>
                <a:spcPct val="0"/>
              </a:spcBef>
              <a:buClrTx/>
              <a:buFont typeface="Osaka"/>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荷印・荷物番号</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・画面入力またはファイルアップロードします。ファイルアップロードの場合、「ファイル選択」をクリックします。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（ケースマークファイルの要件）</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・ファイル形式は</a:t>
            </a:r>
            <a:r>
              <a:rPr lang="en-US" altLang="ja-JP" sz="1200" dirty="0">
                <a:latin typeface="Times" panose="02020603050405020304" pitchFamily="18" charset="0"/>
                <a:ea typeface="Osaka"/>
              </a:rPr>
              <a:t>PDF</a:t>
            </a:r>
          </a:p>
          <a:p>
            <a:pPr>
              <a:spcBef>
                <a:spcPct val="0"/>
              </a:spcBef>
              <a:buClrTx/>
              <a:buFontTx/>
              <a:buNone/>
            </a:pPr>
            <a:r>
              <a:rPr lang="ja-JP" altLang="en-US" sz="1200" dirty="0">
                <a:latin typeface="Times" panose="02020603050405020304" pitchFamily="18" charset="0"/>
                <a:ea typeface="Osaka"/>
              </a:rPr>
              <a:t>・サイズはＡ４縦</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・インボイスには縮小して反映されます。</a:t>
            </a:r>
            <a:endParaRPr lang="en-US" altLang="ja-JP" sz="1200" dirty="0">
              <a:latin typeface="Times" panose="02020603050405020304" pitchFamily="18" charset="0"/>
              <a:ea typeface="Osaka"/>
            </a:endParaRPr>
          </a:p>
          <a:p>
            <a:pPr>
              <a:spcBef>
                <a:spcPct val="0"/>
              </a:spcBef>
              <a:buClrTx/>
              <a:buNone/>
            </a:pPr>
            <a:r>
              <a:rPr lang="ja-JP" altLang="en-US" sz="1200" dirty="0">
                <a:highlight>
                  <a:srgbClr val="FFFF00"/>
                </a:highlight>
                <a:latin typeface="+mn-ea"/>
                <a:ea typeface="+mn-ea"/>
              </a:rPr>
              <a:t>・</a:t>
            </a:r>
            <a:r>
              <a:rPr lang="ja-JP" altLang="en-US" sz="1200" dirty="0">
                <a:highlight>
                  <a:srgbClr val="FFFF00"/>
                </a:highlight>
                <a:latin typeface="+mn-ea"/>
              </a:rPr>
              <a:t>改行可、最大</a:t>
            </a:r>
            <a:r>
              <a:rPr lang="en-US" altLang="ja-JP" sz="1200" dirty="0">
                <a:highlight>
                  <a:srgbClr val="FFFF00"/>
                </a:highlight>
                <a:latin typeface="+mn-ea"/>
                <a:ea typeface="+mn-ea"/>
              </a:rPr>
              <a:t>41</a:t>
            </a:r>
            <a:r>
              <a:rPr lang="ja-JP" altLang="en-US" sz="1200" dirty="0">
                <a:highlight>
                  <a:srgbClr val="FFFF00"/>
                </a:highlight>
                <a:latin typeface="+mn-ea"/>
                <a:ea typeface="+mn-ea"/>
              </a:rPr>
              <a:t>行、各行</a:t>
            </a:r>
            <a:r>
              <a:rPr lang="en-US" altLang="ja-JP" sz="1200" dirty="0">
                <a:highlight>
                  <a:srgbClr val="FFFF00"/>
                </a:highlight>
                <a:latin typeface="+mn-ea"/>
                <a:ea typeface="+mn-ea"/>
              </a:rPr>
              <a:t>48</a:t>
            </a:r>
            <a:r>
              <a:rPr lang="ja-JP" altLang="en-US" sz="1200" dirty="0">
                <a:highlight>
                  <a:srgbClr val="FFFF00"/>
                </a:highlight>
                <a:latin typeface="+mn-ea"/>
                <a:ea typeface="+mn-ea"/>
              </a:rPr>
              <a:t>文字</a:t>
            </a:r>
            <a:r>
              <a:rPr lang="ja-JP" altLang="en-US" sz="1200" dirty="0">
                <a:highlight>
                  <a:srgbClr val="FFFF00"/>
                </a:highlight>
                <a:latin typeface="+mn-ea"/>
              </a:rPr>
              <a:t>まで入力できます。</a:t>
            </a:r>
            <a:endParaRPr lang="en-US" altLang="ja-JP" sz="1200" dirty="0">
              <a:highlight>
                <a:srgbClr val="FFFF00"/>
              </a:highlight>
              <a:latin typeface="Times" panose="02020603050405020304" pitchFamily="18" charset="0"/>
              <a:ea typeface="Osaka"/>
            </a:endParaRPr>
          </a:p>
          <a:p>
            <a:pPr>
              <a:spcBef>
                <a:spcPct val="0"/>
              </a:spcBef>
              <a:buClrTx/>
              <a:buFontTx/>
              <a:buNone/>
            </a:pP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梱包数・種類</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・必須入力です。梱包されていない場合は、</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a:t>
            </a:r>
            <a:r>
              <a:rPr lang="en-US" altLang="ja-JP" sz="1200" dirty="0">
                <a:latin typeface="Times" panose="02020603050405020304" pitchFamily="18" charset="0"/>
                <a:ea typeface="Osaka"/>
              </a:rPr>
              <a:t>Unpacked</a:t>
            </a:r>
            <a:r>
              <a:rPr lang="ja-JP" altLang="en-US" sz="1200" dirty="0">
                <a:latin typeface="Times" panose="02020603050405020304" pitchFamily="18" charset="0"/>
                <a:ea typeface="Osaka"/>
              </a:rPr>
              <a:t>」や「</a:t>
            </a:r>
            <a:r>
              <a:rPr lang="en-US" altLang="ja-JP" sz="1200" dirty="0">
                <a:latin typeface="Times" panose="02020603050405020304" pitchFamily="18" charset="0"/>
                <a:ea typeface="Osaka"/>
              </a:rPr>
              <a:t>In Bulk</a:t>
            </a:r>
            <a:r>
              <a:rPr lang="ja-JP" altLang="en-US" sz="1200" dirty="0">
                <a:latin typeface="Times" panose="02020603050405020304" pitchFamily="18" charset="0"/>
                <a:ea typeface="Osaka"/>
              </a:rPr>
              <a:t>」等と入力します。</a:t>
            </a:r>
            <a:endParaRPr lang="en-US" altLang="ja-JP" sz="1200" dirty="0">
              <a:latin typeface="Times" panose="02020603050405020304" pitchFamily="18" charset="0"/>
              <a:ea typeface="Osaka"/>
            </a:endParaRPr>
          </a:p>
          <a:p>
            <a:pPr>
              <a:spcBef>
                <a:spcPct val="0"/>
              </a:spcBef>
              <a:buClrTx/>
              <a:buFontTx/>
              <a:buNone/>
            </a:pP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その他</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・いずれの欄にも該当しない情報を入力します。</a:t>
            </a:r>
            <a:endParaRPr lang="en-US" altLang="ja-JP" sz="1200" dirty="0">
              <a:latin typeface="Times" panose="02020603050405020304" pitchFamily="18" charset="0"/>
              <a:ea typeface="Osaka"/>
            </a:endParaRPr>
          </a:p>
          <a:p>
            <a:pPr>
              <a:spcBef>
                <a:spcPct val="0"/>
              </a:spcBef>
              <a:buClrTx/>
              <a:buFontTx/>
              <a:buNone/>
            </a:pP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インボイス合計額</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・商品の合計額に諸経費（輸送費、保険料等）を加え</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た金額を本欄に記入します。</a:t>
            </a:r>
            <a:endParaRPr lang="en-US" altLang="ja-JP" sz="1200" dirty="0">
              <a:latin typeface="Times" panose="02020603050405020304" pitchFamily="18" charset="0"/>
              <a:ea typeface="Osaka"/>
            </a:endParaRPr>
          </a:p>
          <a:p>
            <a:pPr>
              <a:spcBef>
                <a:spcPct val="0"/>
              </a:spcBef>
              <a:buClrTx/>
              <a:buFontTx/>
              <a:buNone/>
            </a:pPr>
            <a:endParaRPr lang="en-US" altLang="ja-JP" sz="1200" dirty="0">
              <a:latin typeface="Times" panose="02020603050405020304" pitchFamily="18" charset="0"/>
              <a:ea typeface="Osaka"/>
            </a:endParaRPr>
          </a:p>
          <a:p>
            <a:pPr>
              <a:spcBef>
                <a:spcPct val="0"/>
              </a:spcBef>
              <a:buClrTx/>
              <a:buFont typeface="Osaka"/>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インボイス署名者</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a:t>
            </a:r>
            <a:r>
              <a:rPr lang="ja-JP" altLang="en-US" sz="1200" b="1" u="sng" dirty="0">
                <a:solidFill>
                  <a:srgbClr val="FF0000"/>
                </a:solidFill>
                <a:latin typeface="Times" panose="02020603050405020304" pitchFamily="18" charset="0"/>
                <a:ea typeface="Osaka"/>
              </a:rPr>
              <a:t>ユーザーＩＤに紐づく署名者</a:t>
            </a:r>
            <a:r>
              <a:rPr lang="ja-JP" altLang="en-US" sz="1200" dirty="0">
                <a:latin typeface="Times" panose="02020603050405020304" pitchFamily="18" charset="0"/>
                <a:ea typeface="Osaka"/>
              </a:rPr>
              <a:t>のみとなります。</a:t>
            </a:r>
            <a:endParaRPr lang="en-US" altLang="ja-JP" sz="1200" dirty="0">
              <a:latin typeface="Times" panose="02020603050405020304" pitchFamily="18" charset="0"/>
              <a:ea typeface="Osaka"/>
            </a:endParaRPr>
          </a:p>
        </p:txBody>
      </p:sp>
      <p:pic>
        <p:nvPicPr>
          <p:cNvPr id="23559" name="図 4" descr="グラフィカル ユーザー インターフェイス, テキスト, アプリケーション, メール&#10;&#10;自動的に生成された説明">
            <a:extLst>
              <a:ext uri="{FF2B5EF4-FFF2-40B4-BE49-F238E27FC236}">
                <a16:creationId xmlns:a16="http://schemas.microsoft.com/office/drawing/2014/main" id="{69525832-E24F-CF76-540D-E9DFDA6C2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1670050"/>
            <a:ext cx="5961063"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番号プレースホルダー 3">
            <a:extLst>
              <a:ext uri="{FF2B5EF4-FFF2-40B4-BE49-F238E27FC236}">
                <a16:creationId xmlns:a16="http://schemas.microsoft.com/office/drawing/2014/main" id="{29EAC174-084B-230C-488E-EC889E52740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FD255B6-6166-4B0C-B174-820B8BA850BB}" type="slidenum">
              <a:rPr lang="en-US" altLang="ja-JP" sz="1000" smtClean="0">
                <a:ea typeface="Osaka"/>
              </a:rPr>
              <a:pPr>
                <a:spcBef>
                  <a:spcPct val="0"/>
                </a:spcBef>
                <a:buClrTx/>
                <a:buFontTx/>
                <a:buNone/>
              </a:pPr>
              <a:t>10</a:t>
            </a:fld>
            <a:endParaRPr lang="en-US" altLang="ja-JP" sz="1000">
              <a:ea typeface="Osaka"/>
            </a:endParaRPr>
          </a:p>
        </p:txBody>
      </p:sp>
      <p:sp>
        <p:nvSpPr>
          <p:cNvPr id="25603" name="テキスト ボックス 11">
            <a:extLst>
              <a:ext uri="{FF2B5EF4-FFF2-40B4-BE49-F238E27FC236}">
                <a16:creationId xmlns:a16="http://schemas.microsoft.com/office/drawing/2014/main" id="{536979EF-9FA5-C1B5-CD59-B60FB1F9A3E6}"/>
              </a:ext>
            </a:extLst>
          </p:cNvPr>
          <p:cNvSpPr txBox="1">
            <a:spLocks noChangeArrowheads="1"/>
          </p:cNvSpPr>
          <p:nvPr/>
        </p:nvSpPr>
        <p:spPr bwMode="auto">
          <a:xfrm>
            <a:off x="57150" y="950913"/>
            <a:ext cx="6767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（４）インボイス（商品）</a:t>
            </a:r>
            <a:endParaRPr lang="ja-JP" altLang="en-US" u="sng">
              <a:solidFill>
                <a:srgbClr val="FF0000"/>
              </a:solidFill>
              <a:latin typeface="Times" panose="02020603050405020304" pitchFamily="18" charset="0"/>
              <a:ea typeface="Osaka"/>
            </a:endParaRPr>
          </a:p>
        </p:txBody>
      </p:sp>
      <p:sp>
        <p:nvSpPr>
          <p:cNvPr id="25604" name="正方形/長方形 11">
            <a:extLst>
              <a:ext uri="{FF2B5EF4-FFF2-40B4-BE49-F238E27FC236}">
                <a16:creationId xmlns:a16="http://schemas.microsoft.com/office/drawing/2014/main" id="{45404056-ED50-CA3C-4BB5-A3BA526762F6}"/>
              </a:ext>
            </a:extLst>
          </p:cNvPr>
          <p:cNvSpPr>
            <a:spLocks noChangeArrowheads="1"/>
          </p:cNvSpPr>
          <p:nvPr/>
        </p:nvSpPr>
        <p:spPr bwMode="auto">
          <a:xfrm>
            <a:off x="4738688" y="152400"/>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25605" name="Rectangle 2">
            <a:extLst>
              <a:ext uri="{FF2B5EF4-FFF2-40B4-BE49-F238E27FC236}">
                <a16:creationId xmlns:a16="http://schemas.microsoft.com/office/drawing/2014/main" id="{0319A7F8-2155-09FE-7C7A-9570C2A82E2A}"/>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インボイス証明の発給申請</a:t>
            </a:r>
          </a:p>
        </p:txBody>
      </p:sp>
      <p:sp>
        <p:nvSpPr>
          <p:cNvPr id="25606" name="正方形/長方形 11">
            <a:extLst>
              <a:ext uri="{FF2B5EF4-FFF2-40B4-BE49-F238E27FC236}">
                <a16:creationId xmlns:a16="http://schemas.microsoft.com/office/drawing/2014/main" id="{3C228ED9-0E11-A140-1207-5AD01A121439}"/>
              </a:ext>
            </a:extLst>
          </p:cNvPr>
          <p:cNvSpPr>
            <a:spLocks noChangeArrowheads="1"/>
          </p:cNvSpPr>
          <p:nvPr/>
        </p:nvSpPr>
        <p:spPr bwMode="auto">
          <a:xfrm>
            <a:off x="5240338" y="1406525"/>
            <a:ext cx="4665662"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商品名総称</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・各商品の総称を入力します。原則任意入力ですが、商品数</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が５点を超える場合、必ず入力してください（５点を超え</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ると個別商品情報が別ページにまとめて記載されるため、</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総称が必要になります）。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・商品情報について商品名総称欄の入力だけでは申請できませ</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ん。数量や単位を確認できないためです。複数商品をまとめ</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て商品名総称として入力したい場合は、商品名の欄に入力す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るようにしてください。</a:t>
            </a:r>
            <a:endParaRPr lang="en-US" altLang="ja-JP" sz="1200" dirty="0">
              <a:latin typeface="Times" panose="02020603050405020304" pitchFamily="18" charset="0"/>
              <a:ea typeface="Osaka"/>
            </a:endParaRPr>
          </a:p>
          <a:p>
            <a:pPr>
              <a:spcBef>
                <a:spcPct val="0"/>
              </a:spcBef>
              <a:buClrTx/>
              <a:buFontTx/>
              <a:buNone/>
            </a:pPr>
            <a:r>
              <a:rPr lang="ja-JP" altLang="en-US" sz="1200" dirty="0">
                <a:highlight>
                  <a:srgbClr val="FFFF00"/>
                </a:highlight>
                <a:latin typeface="+mn-ea"/>
                <a:ea typeface="+mn-ea"/>
              </a:rPr>
              <a:t>・</a:t>
            </a:r>
            <a:r>
              <a:rPr lang="ja-JP" altLang="en-US" sz="1200" dirty="0">
                <a:highlight>
                  <a:srgbClr val="FFFF00"/>
                </a:highlight>
                <a:latin typeface="+mn-ea"/>
              </a:rPr>
              <a:t>改行可、最大</a:t>
            </a:r>
            <a:r>
              <a:rPr lang="en-US" altLang="ja-JP" sz="1200" dirty="0">
                <a:highlight>
                  <a:srgbClr val="FFFF00"/>
                </a:highlight>
                <a:latin typeface="+mn-ea"/>
                <a:ea typeface="+mn-ea"/>
              </a:rPr>
              <a:t>2</a:t>
            </a:r>
            <a:r>
              <a:rPr lang="ja-JP" altLang="en-US" sz="1200" dirty="0">
                <a:highlight>
                  <a:srgbClr val="FFFF00"/>
                </a:highlight>
                <a:latin typeface="+mn-ea"/>
                <a:ea typeface="+mn-ea"/>
              </a:rPr>
              <a:t>行、各行</a:t>
            </a:r>
            <a:r>
              <a:rPr lang="en-US" altLang="ja-JP" sz="1200" dirty="0">
                <a:highlight>
                  <a:srgbClr val="FFFF00"/>
                </a:highlight>
                <a:latin typeface="+mn-ea"/>
                <a:ea typeface="+mn-ea"/>
              </a:rPr>
              <a:t>80</a:t>
            </a:r>
            <a:r>
              <a:rPr lang="ja-JP" altLang="en-US" sz="1200" dirty="0">
                <a:highlight>
                  <a:srgbClr val="FFFF00"/>
                </a:highlight>
                <a:latin typeface="+mn-ea"/>
                <a:ea typeface="+mn-ea"/>
              </a:rPr>
              <a:t>文字まで</a:t>
            </a:r>
            <a:r>
              <a:rPr lang="ja-JP" altLang="en-US" sz="1200" dirty="0">
                <a:highlight>
                  <a:srgbClr val="FFFF00"/>
                </a:highlight>
                <a:latin typeface="+mn-ea"/>
              </a:rPr>
              <a:t>入力できます</a:t>
            </a:r>
            <a:r>
              <a:rPr lang="ja-JP" altLang="en-US" sz="1200" dirty="0">
                <a:highlight>
                  <a:srgbClr val="FFFF00"/>
                </a:highlight>
                <a:latin typeface="+mn-ea"/>
                <a:ea typeface="+mn-ea"/>
              </a:rPr>
              <a:t>。</a:t>
            </a:r>
            <a:endParaRPr lang="en-US" altLang="ja-JP" sz="1200" dirty="0">
              <a:latin typeface="Times" panose="02020603050405020304" pitchFamily="18" charset="0"/>
              <a:ea typeface="Osaka"/>
            </a:endParaRPr>
          </a:p>
          <a:p>
            <a:pPr>
              <a:spcBef>
                <a:spcPct val="0"/>
              </a:spcBef>
              <a:buClrTx/>
              <a:buFontTx/>
              <a:buNone/>
            </a:pP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商品情報</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・商品情報（商品名、ＨＳコード、原産国名、数量、単位、</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単価、価格）を入力します。商品名、数量、単位は必須入</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力です。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・２以上の商品を入力する場合、「新規行追加」をクリック</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し、入力欄を追加して入力します。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・価格欄に環境依存文字は入力できません。例えば、「</a:t>
            </a: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は入力できないため、「</a:t>
            </a:r>
            <a:r>
              <a:rPr lang="en-US" altLang="ja-JP" sz="1200" dirty="0">
                <a:latin typeface="Times" panose="02020603050405020304" pitchFamily="18" charset="0"/>
                <a:ea typeface="Osaka"/>
              </a:rPr>
              <a:t>YEN</a:t>
            </a:r>
            <a:r>
              <a:rPr lang="ja-JP" altLang="en-US" sz="1200" dirty="0">
                <a:latin typeface="Times" panose="02020603050405020304" pitchFamily="18" charset="0"/>
                <a:ea typeface="Osaka"/>
              </a:rPr>
              <a:t>」と入力する必要があります。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・「複写」をクリックすると、入力済の商品情報をコピーして</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新規行を追加します。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・「削除」をクリックすると、入力済の商品情報を削除します。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・保険料や運送料など経費情報を載せる場合は「経費行追加」を</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クリックし、費目と価格を入力してください。</a:t>
            </a:r>
            <a:endParaRPr lang="en-US" altLang="ja-JP" sz="1200" dirty="0">
              <a:latin typeface="Times" panose="02020603050405020304" pitchFamily="18" charset="0"/>
              <a:ea typeface="Osaka"/>
            </a:endParaRPr>
          </a:p>
          <a:p>
            <a:pPr>
              <a:spcBef>
                <a:spcPct val="0"/>
              </a:spcBef>
              <a:buClrTx/>
              <a:buFontTx/>
              <a:buNone/>
            </a:pP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総数量（或いは総重量）</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・総数量か総重量を記入してください。</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・総重量を記載する場合、必ず</a:t>
            </a:r>
            <a:r>
              <a:rPr lang="en-US" altLang="ja-JP" sz="1200" dirty="0">
                <a:latin typeface="Times" panose="02020603050405020304" pitchFamily="18" charset="0"/>
                <a:ea typeface="Osaka"/>
              </a:rPr>
              <a:t>NET</a:t>
            </a:r>
            <a:r>
              <a:rPr lang="ja-JP" altLang="en-US" sz="1200" dirty="0">
                <a:latin typeface="Times" panose="02020603050405020304" pitchFamily="18" charset="0"/>
                <a:ea typeface="Osaka"/>
              </a:rPr>
              <a:t> </a:t>
            </a:r>
            <a:r>
              <a:rPr lang="en-US" altLang="ja-JP" sz="1200" dirty="0">
                <a:latin typeface="Times" panose="02020603050405020304" pitchFamily="18" charset="0"/>
                <a:ea typeface="Osaka"/>
              </a:rPr>
              <a:t>WEIGHT</a:t>
            </a:r>
            <a:r>
              <a:rPr lang="ja-JP" altLang="en-US" sz="1200" dirty="0">
                <a:latin typeface="Times" panose="02020603050405020304" pitchFamily="18" charset="0"/>
                <a:ea typeface="Osaka"/>
              </a:rPr>
              <a:t>（純重量）か</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a:t>
            </a:r>
            <a:r>
              <a:rPr lang="en-US" altLang="ja-JP" sz="1200" dirty="0">
                <a:latin typeface="Times" panose="02020603050405020304" pitchFamily="18" charset="0"/>
                <a:ea typeface="Osaka"/>
              </a:rPr>
              <a:t>GROSS WEIGHT</a:t>
            </a:r>
            <a:r>
              <a:rPr lang="ja-JP" altLang="en-US" sz="1200" dirty="0">
                <a:latin typeface="Times" panose="02020603050405020304" pitchFamily="18" charset="0"/>
                <a:ea typeface="Osaka"/>
              </a:rPr>
              <a:t>（総重量）かを明記してください。</a:t>
            </a:r>
            <a:endParaRPr lang="en-US" altLang="ja-JP" sz="1200" dirty="0">
              <a:latin typeface="Times" panose="02020603050405020304" pitchFamily="18" charset="0"/>
              <a:ea typeface="Osaka"/>
            </a:endParaRPr>
          </a:p>
        </p:txBody>
      </p:sp>
      <p:pic>
        <p:nvPicPr>
          <p:cNvPr id="25607" name="図 3">
            <a:extLst>
              <a:ext uri="{FF2B5EF4-FFF2-40B4-BE49-F238E27FC236}">
                <a16:creationId xmlns:a16="http://schemas.microsoft.com/office/drawing/2014/main" id="{0E547D63-BAB1-EB22-32D0-7C49BA55D9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506538"/>
            <a:ext cx="5097462" cy="4514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0CDFFFE-9343-9C8F-1A30-169146BB7AEE}"/>
              </a:ext>
            </a:extLst>
          </p:cNvPr>
          <p:cNvPicPr>
            <a:picLocks noChangeAspect="1"/>
          </p:cNvPicPr>
          <p:nvPr/>
        </p:nvPicPr>
        <p:blipFill>
          <a:blip r:embed="rId3"/>
          <a:stretch>
            <a:fillRect/>
          </a:stretch>
        </p:blipFill>
        <p:spPr>
          <a:xfrm>
            <a:off x="538115" y="1980630"/>
            <a:ext cx="5063395" cy="1994059"/>
          </a:xfrm>
          <a:prstGeom prst="rect">
            <a:avLst/>
          </a:prstGeom>
        </p:spPr>
      </p:pic>
      <p:sp>
        <p:nvSpPr>
          <p:cNvPr id="27650" name="スライド番号プレースホルダー 3">
            <a:extLst>
              <a:ext uri="{FF2B5EF4-FFF2-40B4-BE49-F238E27FC236}">
                <a16:creationId xmlns:a16="http://schemas.microsoft.com/office/drawing/2014/main" id="{5B6C5F1A-16F9-FABC-216E-CCDF2AE1262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B2856C49-0994-4D9A-B038-03563C7CD3E5}" type="slidenum">
              <a:rPr lang="en-US" altLang="ja-JP" sz="1000" smtClean="0">
                <a:ea typeface="Osaka"/>
              </a:rPr>
              <a:pPr>
                <a:spcBef>
                  <a:spcPct val="0"/>
                </a:spcBef>
                <a:buClrTx/>
                <a:buFontTx/>
                <a:buNone/>
              </a:pPr>
              <a:t>11</a:t>
            </a:fld>
            <a:endParaRPr lang="en-US" altLang="ja-JP" sz="1000">
              <a:ea typeface="Osaka"/>
            </a:endParaRPr>
          </a:p>
        </p:txBody>
      </p:sp>
      <p:sp>
        <p:nvSpPr>
          <p:cNvPr id="27651" name="テキスト ボックス 11">
            <a:extLst>
              <a:ext uri="{FF2B5EF4-FFF2-40B4-BE49-F238E27FC236}">
                <a16:creationId xmlns:a16="http://schemas.microsoft.com/office/drawing/2014/main" id="{D400D105-5617-2EFB-5F01-21093E712E41}"/>
              </a:ext>
            </a:extLst>
          </p:cNvPr>
          <p:cNvSpPr txBox="1">
            <a:spLocks noChangeArrowheads="1"/>
          </p:cNvSpPr>
          <p:nvPr/>
        </p:nvSpPr>
        <p:spPr bwMode="auto">
          <a:xfrm>
            <a:off x="57150" y="950913"/>
            <a:ext cx="6767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（５）連絡先</a:t>
            </a:r>
            <a:endParaRPr lang="ja-JP" altLang="en-US" u="sng">
              <a:solidFill>
                <a:srgbClr val="FF0000"/>
              </a:solidFill>
              <a:latin typeface="Times" panose="02020603050405020304" pitchFamily="18" charset="0"/>
              <a:ea typeface="Osaka"/>
            </a:endParaRPr>
          </a:p>
        </p:txBody>
      </p:sp>
      <p:sp>
        <p:nvSpPr>
          <p:cNvPr id="27652" name="正方形/長方形 11">
            <a:extLst>
              <a:ext uri="{FF2B5EF4-FFF2-40B4-BE49-F238E27FC236}">
                <a16:creationId xmlns:a16="http://schemas.microsoft.com/office/drawing/2014/main" id="{1607AB6F-8F12-1C62-1256-45A6495E2F4E}"/>
              </a:ext>
            </a:extLst>
          </p:cNvPr>
          <p:cNvSpPr>
            <a:spLocks noChangeArrowheads="1"/>
          </p:cNvSpPr>
          <p:nvPr/>
        </p:nvSpPr>
        <p:spPr bwMode="auto">
          <a:xfrm>
            <a:off x="4738688" y="152400"/>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27653" name="Rectangle 2">
            <a:extLst>
              <a:ext uri="{FF2B5EF4-FFF2-40B4-BE49-F238E27FC236}">
                <a16:creationId xmlns:a16="http://schemas.microsoft.com/office/drawing/2014/main" id="{1F0A8F8A-BB67-93C9-EB65-B8DD03E42FEC}"/>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インボイス証明の発給申請</a:t>
            </a:r>
          </a:p>
        </p:txBody>
      </p:sp>
      <p:pic>
        <p:nvPicPr>
          <p:cNvPr id="27655" name="図 9" descr="グラフィカル ユーザー インターフェイス, テキスト, アプリケーション&#10;&#10;自動的に生成された説明">
            <a:extLst>
              <a:ext uri="{FF2B5EF4-FFF2-40B4-BE49-F238E27FC236}">
                <a16:creationId xmlns:a16="http://schemas.microsoft.com/office/drawing/2014/main" id="{65B4BBC4-00D6-BC03-D379-1B73440AD5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4722" y="4078288"/>
            <a:ext cx="38163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正方形/長方形 11">
            <a:extLst>
              <a:ext uri="{FF2B5EF4-FFF2-40B4-BE49-F238E27FC236}">
                <a16:creationId xmlns:a16="http://schemas.microsoft.com/office/drawing/2014/main" id="{06558954-6B2E-87BB-FBBF-746AB527E224}"/>
              </a:ext>
            </a:extLst>
          </p:cNvPr>
          <p:cNvSpPr>
            <a:spLocks noChangeArrowheads="1"/>
          </p:cNvSpPr>
          <p:nvPr/>
        </p:nvSpPr>
        <p:spPr bwMode="auto">
          <a:xfrm>
            <a:off x="161925" y="1412875"/>
            <a:ext cx="9001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・「連絡先」を入力して「発給申請」をクリックすると、発給申請が完了します。</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・申請完了後（あるいは保存時）、インボイス証明イメージを閲覧できます。</a:t>
            </a:r>
            <a:endParaRPr lang="en-US" altLang="ja-JP" sz="1600">
              <a:latin typeface="Times" panose="02020603050405020304" pitchFamily="18" charset="0"/>
              <a:ea typeface="Osaka"/>
            </a:endParaRPr>
          </a:p>
        </p:txBody>
      </p:sp>
      <p:sp>
        <p:nvSpPr>
          <p:cNvPr id="15" name="四角形: 角を丸くする 14">
            <a:extLst>
              <a:ext uri="{FF2B5EF4-FFF2-40B4-BE49-F238E27FC236}">
                <a16:creationId xmlns:a16="http://schemas.microsoft.com/office/drawing/2014/main" id="{909E2257-42BE-0F85-DA46-A30F2022DEB8}"/>
              </a:ext>
            </a:extLst>
          </p:cNvPr>
          <p:cNvSpPr/>
          <p:nvPr/>
        </p:nvSpPr>
        <p:spPr>
          <a:xfrm>
            <a:off x="3678567" y="3698667"/>
            <a:ext cx="410337"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6" name="四角形: 角を丸くする 15">
            <a:extLst>
              <a:ext uri="{FF2B5EF4-FFF2-40B4-BE49-F238E27FC236}">
                <a16:creationId xmlns:a16="http://schemas.microsoft.com/office/drawing/2014/main" id="{AC77ECD0-2073-BE0E-B40E-914A9B28FB95}"/>
              </a:ext>
            </a:extLst>
          </p:cNvPr>
          <p:cNvSpPr/>
          <p:nvPr/>
        </p:nvSpPr>
        <p:spPr>
          <a:xfrm>
            <a:off x="3824288" y="5670550"/>
            <a:ext cx="936625" cy="2174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8" name="直線矢印コネクタ 17">
            <a:extLst>
              <a:ext uri="{FF2B5EF4-FFF2-40B4-BE49-F238E27FC236}">
                <a16:creationId xmlns:a16="http://schemas.microsoft.com/office/drawing/2014/main" id="{79F8100C-644C-228F-3303-8023339C2979}"/>
              </a:ext>
            </a:extLst>
          </p:cNvPr>
          <p:cNvCxnSpPr>
            <a:cxnSpLocks/>
          </p:cNvCxnSpPr>
          <p:nvPr/>
        </p:nvCxnSpPr>
        <p:spPr>
          <a:xfrm flipV="1">
            <a:off x="4760913" y="4746625"/>
            <a:ext cx="1128712" cy="10033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7661" name="図 12" descr="グラフィカル ユーザー インターフェイス&#10;&#10;中程度の精度で自動的に生成された説明">
            <a:extLst>
              <a:ext uri="{FF2B5EF4-FFF2-40B4-BE49-F238E27FC236}">
                <a16:creationId xmlns:a16="http://schemas.microsoft.com/office/drawing/2014/main" id="{61ADD0E9-6336-BE36-7CF3-2A6E359A1F8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4413" y="1976438"/>
            <a:ext cx="3363912" cy="4656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7" name="直線矢印コネクタ 16">
            <a:extLst>
              <a:ext uri="{FF2B5EF4-FFF2-40B4-BE49-F238E27FC236}">
                <a16:creationId xmlns:a16="http://schemas.microsoft.com/office/drawing/2014/main" id="{C7F53A96-62B6-E142-3C50-2554C5E58DF8}"/>
              </a:ext>
            </a:extLst>
          </p:cNvPr>
          <p:cNvCxnSpPr>
            <a:cxnSpLocks/>
          </p:cNvCxnSpPr>
          <p:nvPr/>
        </p:nvCxnSpPr>
        <p:spPr>
          <a:xfrm flipH="1">
            <a:off x="3829050" y="3951288"/>
            <a:ext cx="0" cy="254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図 6" descr="グラフィカル ユーザー インターフェイス, テキスト&#10;&#10;自動的に生成された説明">
            <a:extLst>
              <a:ext uri="{FF2B5EF4-FFF2-40B4-BE49-F238E27FC236}">
                <a16:creationId xmlns:a16="http://schemas.microsoft.com/office/drawing/2014/main" id="{C28E6D00-F336-E75B-C4CD-113DA297B1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4663" y="3614738"/>
            <a:ext cx="2228850" cy="318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699" name="スライド番号プレースホルダー 3">
            <a:extLst>
              <a:ext uri="{FF2B5EF4-FFF2-40B4-BE49-F238E27FC236}">
                <a16:creationId xmlns:a16="http://schemas.microsoft.com/office/drawing/2014/main" id="{270586D6-88B4-C43B-913B-1D470609DA9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C76FF29-A2F2-44AC-96FF-F5464EC17E59}" type="slidenum">
              <a:rPr lang="en-US" altLang="ja-JP" sz="1000" smtClean="0">
                <a:ea typeface="Osaka"/>
              </a:rPr>
              <a:pPr>
                <a:spcBef>
                  <a:spcPct val="0"/>
                </a:spcBef>
                <a:buClrTx/>
                <a:buFontTx/>
                <a:buNone/>
              </a:pPr>
              <a:t>12</a:t>
            </a:fld>
            <a:endParaRPr lang="en-US" altLang="ja-JP" sz="1000">
              <a:ea typeface="Osaka"/>
            </a:endParaRPr>
          </a:p>
        </p:txBody>
      </p:sp>
      <p:sp>
        <p:nvSpPr>
          <p:cNvPr id="29700" name="テキスト ボックス 11">
            <a:extLst>
              <a:ext uri="{FF2B5EF4-FFF2-40B4-BE49-F238E27FC236}">
                <a16:creationId xmlns:a16="http://schemas.microsoft.com/office/drawing/2014/main" id="{5B9E24D0-12A5-C0E5-44AB-CB914A037BF6}"/>
              </a:ext>
            </a:extLst>
          </p:cNvPr>
          <p:cNvSpPr txBox="1">
            <a:spLocks noChangeArrowheads="1"/>
          </p:cNvSpPr>
          <p:nvPr/>
        </p:nvSpPr>
        <p:spPr bwMode="auto">
          <a:xfrm>
            <a:off x="57150" y="950913"/>
            <a:ext cx="6767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（６）発給</a:t>
            </a:r>
            <a:endParaRPr lang="ja-JP" altLang="en-US" u="sng">
              <a:solidFill>
                <a:srgbClr val="FF0000"/>
              </a:solidFill>
              <a:latin typeface="Times" panose="02020603050405020304" pitchFamily="18" charset="0"/>
              <a:ea typeface="Osaka"/>
            </a:endParaRPr>
          </a:p>
        </p:txBody>
      </p:sp>
      <p:sp>
        <p:nvSpPr>
          <p:cNvPr id="29701" name="正方形/長方形 11">
            <a:extLst>
              <a:ext uri="{FF2B5EF4-FFF2-40B4-BE49-F238E27FC236}">
                <a16:creationId xmlns:a16="http://schemas.microsoft.com/office/drawing/2014/main" id="{6088CA31-7243-6C1B-794E-DE5157650168}"/>
              </a:ext>
            </a:extLst>
          </p:cNvPr>
          <p:cNvSpPr>
            <a:spLocks noChangeArrowheads="1"/>
          </p:cNvSpPr>
          <p:nvPr/>
        </p:nvSpPr>
        <p:spPr bwMode="auto">
          <a:xfrm>
            <a:off x="4738688" y="152400"/>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29702" name="Rectangle 2">
            <a:extLst>
              <a:ext uri="{FF2B5EF4-FFF2-40B4-BE49-F238E27FC236}">
                <a16:creationId xmlns:a16="http://schemas.microsoft.com/office/drawing/2014/main" id="{EC4AB4B6-BF26-EFB2-9E77-2414FBDDA240}"/>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インボイス証明の発給申請</a:t>
            </a:r>
          </a:p>
        </p:txBody>
      </p:sp>
      <p:sp>
        <p:nvSpPr>
          <p:cNvPr id="29703" name="正方形/長方形 11">
            <a:extLst>
              <a:ext uri="{FF2B5EF4-FFF2-40B4-BE49-F238E27FC236}">
                <a16:creationId xmlns:a16="http://schemas.microsoft.com/office/drawing/2014/main" id="{58CB04B4-28E1-9ECE-8C61-324AF5D99229}"/>
              </a:ext>
            </a:extLst>
          </p:cNvPr>
          <p:cNvSpPr>
            <a:spLocks noChangeArrowheads="1"/>
          </p:cNvSpPr>
          <p:nvPr/>
        </p:nvSpPr>
        <p:spPr bwMode="auto">
          <a:xfrm>
            <a:off x="161925" y="1412875"/>
            <a:ext cx="9686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・審査が完了するとメールで通知が届きます。</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・決済完了後（状態が「交付済」となった後」、インボイス証明の印刷が可能になります。</a:t>
            </a:r>
            <a:endParaRPr lang="en-US" altLang="ja-JP" sz="1600">
              <a:latin typeface="Times" panose="02020603050405020304" pitchFamily="18" charset="0"/>
              <a:ea typeface="Osaka"/>
            </a:endParaRPr>
          </a:p>
        </p:txBody>
      </p:sp>
      <p:pic>
        <p:nvPicPr>
          <p:cNvPr id="29704" name="図 2" descr="グラフィカル ユーザー インターフェイス, アプリケーション&#10;&#10;自動的に生成された説明">
            <a:extLst>
              <a:ext uri="{FF2B5EF4-FFF2-40B4-BE49-F238E27FC236}">
                <a16:creationId xmlns:a16="http://schemas.microsoft.com/office/drawing/2014/main" id="{61A4C4EF-4207-8581-4317-BD72D53FD0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188" y="2009775"/>
            <a:ext cx="9402762"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四角形: 角を丸くする 18">
            <a:extLst>
              <a:ext uri="{FF2B5EF4-FFF2-40B4-BE49-F238E27FC236}">
                <a16:creationId xmlns:a16="http://schemas.microsoft.com/office/drawing/2014/main" id="{F92C4A2F-562A-3614-DC54-FD69C9043F9A}"/>
              </a:ext>
            </a:extLst>
          </p:cNvPr>
          <p:cNvSpPr/>
          <p:nvPr/>
        </p:nvSpPr>
        <p:spPr>
          <a:xfrm>
            <a:off x="4232275" y="2881313"/>
            <a:ext cx="506413" cy="2174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20" name="四角形: 角を丸くする 19">
            <a:extLst>
              <a:ext uri="{FF2B5EF4-FFF2-40B4-BE49-F238E27FC236}">
                <a16:creationId xmlns:a16="http://schemas.microsoft.com/office/drawing/2014/main" id="{6E8C8C3D-5D2F-AA24-215F-125528C2496E}"/>
              </a:ext>
            </a:extLst>
          </p:cNvPr>
          <p:cNvSpPr/>
          <p:nvPr/>
        </p:nvSpPr>
        <p:spPr>
          <a:xfrm>
            <a:off x="8813800" y="2881313"/>
            <a:ext cx="649288" cy="2174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21" name="直線矢印コネクタ 20">
            <a:extLst>
              <a:ext uri="{FF2B5EF4-FFF2-40B4-BE49-F238E27FC236}">
                <a16:creationId xmlns:a16="http://schemas.microsoft.com/office/drawing/2014/main" id="{8F307298-97D1-8783-FE4A-EB1479C5A027}"/>
              </a:ext>
            </a:extLst>
          </p:cNvPr>
          <p:cNvCxnSpPr>
            <a:cxnSpLocks/>
            <a:stCxn id="20" idx="2"/>
            <a:endCxn id="29698" idx="0"/>
          </p:cNvCxnSpPr>
          <p:nvPr/>
        </p:nvCxnSpPr>
        <p:spPr>
          <a:xfrm flipH="1">
            <a:off x="7939088" y="3098800"/>
            <a:ext cx="1200150" cy="5159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番号プレースホルダー 3">
            <a:extLst>
              <a:ext uri="{FF2B5EF4-FFF2-40B4-BE49-F238E27FC236}">
                <a16:creationId xmlns:a16="http://schemas.microsoft.com/office/drawing/2014/main" id="{342E3D02-1160-1582-0A53-E690641CDD7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002EF7CB-1355-4CBF-BF8B-F36226B2E239}" type="slidenum">
              <a:rPr lang="en-US" altLang="ja-JP" sz="1000" smtClean="0">
                <a:ea typeface="Osaka"/>
              </a:rPr>
              <a:pPr>
                <a:spcBef>
                  <a:spcPct val="0"/>
                </a:spcBef>
                <a:buClrTx/>
                <a:buFontTx/>
                <a:buNone/>
              </a:pPr>
              <a:t>13</a:t>
            </a:fld>
            <a:endParaRPr lang="en-US" altLang="ja-JP" sz="1000">
              <a:ea typeface="Osaka"/>
            </a:endParaRPr>
          </a:p>
        </p:txBody>
      </p:sp>
      <p:sp>
        <p:nvSpPr>
          <p:cNvPr id="31747" name="テキスト ボックス 11">
            <a:extLst>
              <a:ext uri="{FF2B5EF4-FFF2-40B4-BE49-F238E27FC236}">
                <a16:creationId xmlns:a16="http://schemas.microsoft.com/office/drawing/2014/main" id="{1C9818C2-86DA-4B0C-FFB7-B2E1A9E9AA5C}"/>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（１）インボイス出力機能</a:t>
            </a:r>
            <a:endParaRPr lang="ja-JP" altLang="en-US" u="sng">
              <a:solidFill>
                <a:srgbClr val="FF0000"/>
              </a:solidFill>
              <a:latin typeface="Times" panose="02020603050405020304" pitchFamily="18" charset="0"/>
              <a:ea typeface="Osaka"/>
            </a:endParaRPr>
          </a:p>
        </p:txBody>
      </p:sp>
      <p:sp>
        <p:nvSpPr>
          <p:cNvPr id="31748" name="Rectangle 2">
            <a:extLst>
              <a:ext uri="{FF2B5EF4-FFF2-40B4-BE49-F238E27FC236}">
                <a16:creationId xmlns:a16="http://schemas.microsoft.com/office/drawing/2014/main" id="{863CADC3-2E9E-467E-CB2F-82F889ABD4F4}"/>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３</a:t>
            </a:r>
            <a:r>
              <a:rPr lang="en-US" altLang="ja-JP" sz="2400">
                <a:solidFill>
                  <a:schemeClr val="tx1"/>
                </a:solidFill>
              </a:rPr>
              <a:t>.</a:t>
            </a:r>
            <a:r>
              <a:rPr lang="ja-JP" altLang="en-US" sz="2400">
                <a:solidFill>
                  <a:schemeClr val="tx1"/>
                </a:solidFill>
              </a:rPr>
              <a:t>その他</a:t>
            </a:r>
          </a:p>
        </p:txBody>
      </p:sp>
      <p:sp>
        <p:nvSpPr>
          <p:cNvPr id="31749" name="正方形/長方形 11">
            <a:extLst>
              <a:ext uri="{FF2B5EF4-FFF2-40B4-BE49-F238E27FC236}">
                <a16:creationId xmlns:a16="http://schemas.microsoft.com/office/drawing/2014/main" id="{1650375C-6CC2-4661-F6EC-EF97BAD8D27F}"/>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31750" name="正方形/長方形 11">
            <a:extLst>
              <a:ext uri="{FF2B5EF4-FFF2-40B4-BE49-F238E27FC236}">
                <a16:creationId xmlns:a16="http://schemas.microsoft.com/office/drawing/2014/main" id="{483F2B9A-87A7-98E3-7B7F-2D21A64D2BC4}"/>
              </a:ext>
            </a:extLst>
          </p:cNvPr>
          <p:cNvSpPr>
            <a:spLocks noChangeArrowheads="1"/>
          </p:cNvSpPr>
          <p:nvPr/>
        </p:nvSpPr>
        <p:spPr bwMode="auto">
          <a:xfrm>
            <a:off x="161925" y="1412875"/>
            <a:ext cx="9744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・申請内容に基づきインボイス証明前のインボイスを出力することが可能です。</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・申請（保存）データを開いて、「インボイス印刷</a:t>
            </a:r>
            <a:r>
              <a:rPr lang="en-US" altLang="ja-JP" sz="1600">
                <a:latin typeface="Times" panose="02020603050405020304" pitchFamily="18" charset="0"/>
                <a:ea typeface="Osaka"/>
              </a:rPr>
              <a:t>(PDF)</a:t>
            </a:r>
            <a:r>
              <a:rPr lang="ja-JP" altLang="en-US" sz="1600">
                <a:latin typeface="Times" panose="02020603050405020304" pitchFamily="18" charset="0"/>
                <a:ea typeface="Osaka"/>
              </a:rPr>
              <a:t>」をクリックします。</a:t>
            </a:r>
            <a:endParaRPr lang="en-US" altLang="ja-JP" sz="1600">
              <a:latin typeface="Times" panose="02020603050405020304" pitchFamily="18" charset="0"/>
              <a:ea typeface="Osaka"/>
            </a:endParaRPr>
          </a:p>
        </p:txBody>
      </p:sp>
      <p:pic>
        <p:nvPicPr>
          <p:cNvPr id="31751" name="図 2" descr="グラフィカル ユーザー インターフェイス, アプリケーション&#10;&#10;自動的に生成された説明">
            <a:extLst>
              <a:ext uri="{FF2B5EF4-FFF2-40B4-BE49-F238E27FC236}">
                <a16:creationId xmlns:a16="http://schemas.microsoft.com/office/drawing/2014/main" id="{B6245315-4F45-2261-62B8-73CED7FEBA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3579813"/>
            <a:ext cx="5399088"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図 4">
            <a:extLst>
              <a:ext uri="{FF2B5EF4-FFF2-40B4-BE49-F238E27FC236}">
                <a16:creationId xmlns:a16="http://schemas.microsoft.com/office/drawing/2014/main" id="{59361A5B-3ABB-9B66-5157-DDFA4172C7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2039938"/>
            <a:ext cx="8577262"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四角形: 角を丸くする 18">
            <a:extLst>
              <a:ext uri="{FF2B5EF4-FFF2-40B4-BE49-F238E27FC236}">
                <a16:creationId xmlns:a16="http://schemas.microsoft.com/office/drawing/2014/main" id="{20655A4E-8BE8-58AE-5998-04D4363EF141}"/>
              </a:ext>
            </a:extLst>
          </p:cNvPr>
          <p:cNvSpPr/>
          <p:nvPr/>
        </p:nvSpPr>
        <p:spPr>
          <a:xfrm>
            <a:off x="1554163" y="2779713"/>
            <a:ext cx="541337" cy="2174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20" name="直線矢印コネクタ 19">
            <a:extLst>
              <a:ext uri="{FF2B5EF4-FFF2-40B4-BE49-F238E27FC236}">
                <a16:creationId xmlns:a16="http://schemas.microsoft.com/office/drawing/2014/main" id="{98099104-1AE0-20FD-5B2F-0BCD5221B415}"/>
              </a:ext>
            </a:extLst>
          </p:cNvPr>
          <p:cNvCxnSpPr>
            <a:cxnSpLocks/>
            <a:stCxn id="19" idx="2"/>
          </p:cNvCxnSpPr>
          <p:nvPr/>
        </p:nvCxnSpPr>
        <p:spPr>
          <a:xfrm>
            <a:off x="1824038" y="2997200"/>
            <a:ext cx="0" cy="582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四角形: 角を丸くする 24">
            <a:extLst>
              <a:ext uri="{FF2B5EF4-FFF2-40B4-BE49-F238E27FC236}">
                <a16:creationId xmlns:a16="http://schemas.microsoft.com/office/drawing/2014/main" id="{D96F295E-871F-C72C-82B1-D1A07515FA74}"/>
              </a:ext>
            </a:extLst>
          </p:cNvPr>
          <p:cNvSpPr/>
          <p:nvPr/>
        </p:nvSpPr>
        <p:spPr>
          <a:xfrm>
            <a:off x="2505075" y="5435600"/>
            <a:ext cx="719138" cy="2159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31756" name="図 9" descr="グラフィカル ユーザー インターフェイス, アプリケーション&#10;&#10;自動的に生成された説明">
            <a:extLst>
              <a:ext uri="{FF2B5EF4-FFF2-40B4-BE49-F238E27FC236}">
                <a16:creationId xmlns:a16="http://schemas.microsoft.com/office/drawing/2014/main" id="{75840678-86BB-D488-F252-BBFD1152D1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80163" y="3168650"/>
            <a:ext cx="2541587" cy="3411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27" name="直線矢印コネクタ 26">
            <a:extLst>
              <a:ext uri="{FF2B5EF4-FFF2-40B4-BE49-F238E27FC236}">
                <a16:creationId xmlns:a16="http://schemas.microsoft.com/office/drawing/2014/main" id="{CEED89EE-FCEB-3F5B-442E-42603B13540A}"/>
              </a:ext>
            </a:extLst>
          </p:cNvPr>
          <p:cNvCxnSpPr>
            <a:cxnSpLocks/>
          </p:cNvCxnSpPr>
          <p:nvPr/>
        </p:nvCxnSpPr>
        <p:spPr>
          <a:xfrm>
            <a:off x="3224213" y="5543550"/>
            <a:ext cx="29527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図 4" descr="グラフィカル ユーザー インターフェイス, テキスト, アプリケーション&#10;&#10;自動的に生成された説明">
            <a:extLst>
              <a:ext uri="{FF2B5EF4-FFF2-40B4-BE49-F238E27FC236}">
                <a16:creationId xmlns:a16="http://schemas.microsoft.com/office/drawing/2014/main" id="{B01207BA-BFDC-28C7-C2DA-9A2BEC0136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7450" y="2420938"/>
            <a:ext cx="1471613"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795" name="図 2" descr="グラフィカル ユーザー インターフェイス, テキスト&#10;&#10;中程度の精度で自動的に生成された説明">
            <a:extLst>
              <a:ext uri="{FF2B5EF4-FFF2-40B4-BE49-F238E27FC236}">
                <a16:creationId xmlns:a16="http://schemas.microsoft.com/office/drawing/2014/main" id="{2713D66D-00B5-B44D-B991-09D62CF72F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5925" y="1973263"/>
            <a:ext cx="3052763" cy="43227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796" name="スライド番号プレースホルダー 3">
            <a:extLst>
              <a:ext uri="{FF2B5EF4-FFF2-40B4-BE49-F238E27FC236}">
                <a16:creationId xmlns:a16="http://schemas.microsoft.com/office/drawing/2014/main" id="{9AD41D0E-7D92-6BEF-5DF7-8B09EE6482C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08EEDC8C-8B17-4DD7-A1BD-8B580EF4836D}" type="slidenum">
              <a:rPr lang="en-US" altLang="ja-JP" sz="1000" smtClean="0">
                <a:ea typeface="Osaka"/>
              </a:rPr>
              <a:pPr>
                <a:spcBef>
                  <a:spcPct val="0"/>
                </a:spcBef>
                <a:buClrTx/>
                <a:buFontTx/>
                <a:buNone/>
              </a:pPr>
              <a:t>14</a:t>
            </a:fld>
            <a:endParaRPr lang="en-US" altLang="ja-JP" sz="1000">
              <a:ea typeface="Osaka"/>
            </a:endParaRPr>
          </a:p>
        </p:txBody>
      </p:sp>
      <p:sp>
        <p:nvSpPr>
          <p:cNvPr id="33797" name="テキスト ボックス 11">
            <a:extLst>
              <a:ext uri="{FF2B5EF4-FFF2-40B4-BE49-F238E27FC236}">
                <a16:creationId xmlns:a16="http://schemas.microsoft.com/office/drawing/2014/main" id="{53DB88CF-2C01-43E4-F3EE-733B4B6DDEA3}"/>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（２）リファレンスシステム</a:t>
            </a:r>
            <a:endParaRPr lang="ja-JP" altLang="en-US" u="sng">
              <a:solidFill>
                <a:srgbClr val="FF0000"/>
              </a:solidFill>
              <a:latin typeface="Times" panose="02020603050405020304" pitchFamily="18" charset="0"/>
              <a:ea typeface="Osaka"/>
            </a:endParaRPr>
          </a:p>
        </p:txBody>
      </p:sp>
      <p:sp>
        <p:nvSpPr>
          <p:cNvPr id="33798" name="Rectangle 2">
            <a:extLst>
              <a:ext uri="{FF2B5EF4-FFF2-40B4-BE49-F238E27FC236}">
                <a16:creationId xmlns:a16="http://schemas.microsoft.com/office/drawing/2014/main" id="{9A54BD41-6E5F-0B7C-67F2-E34ECE13BA32}"/>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３</a:t>
            </a:r>
            <a:r>
              <a:rPr lang="en-US" altLang="ja-JP" sz="2400">
                <a:solidFill>
                  <a:schemeClr val="tx1"/>
                </a:solidFill>
              </a:rPr>
              <a:t>.</a:t>
            </a:r>
            <a:r>
              <a:rPr lang="ja-JP" altLang="en-US" sz="2400">
                <a:solidFill>
                  <a:schemeClr val="tx1"/>
                </a:solidFill>
              </a:rPr>
              <a:t>その他</a:t>
            </a:r>
          </a:p>
        </p:txBody>
      </p:sp>
      <p:sp>
        <p:nvSpPr>
          <p:cNvPr id="33799" name="正方形/長方形 11">
            <a:extLst>
              <a:ext uri="{FF2B5EF4-FFF2-40B4-BE49-F238E27FC236}">
                <a16:creationId xmlns:a16="http://schemas.microsoft.com/office/drawing/2014/main" id="{9D0E3D0F-CAFB-08F2-CFCB-9BD31206343B}"/>
              </a:ext>
            </a:extLst>
          </p:cNvPr>
          <p:cNvSpPr>
            <a:spLocks noChangeArrowheads="1"/>
          </p:cNvSpPr>
          <p:nvPr/>
        </p:nvSpPr>
        <p:spPr bwMode="auto">
          <a:xfrm>
            <a:off x="161925" y="1412875"/>
            <a:ext cx="9744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・証明書に印字された認証情報またはＱＲコードを用いて、証明書が改ざんされていないか確認するため</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　のサイトにアクセスすることができます。</a:t>
            </a:r>
            <a:endParaRPr lang="en-US" altLang="ja-JP" sz="1600">
              <a:latin typeface="Times" panose="02020603050405020304" pitchFamily="18" charset="0"/>
              <a:ea typeface="Osaka"/>
            </a:endParaRPr>
          </a:p>
        </p:txBody>
      </p:sp>
      <p:sp>
        <p:nvSpPr>
          <p:cNvPr id="33800" name="正方形/長方形 11">
            <a:extLst>
              <a:ext uri="{FF2B5EF4-FFF2-40B4-BE49-F238E27FC236}">
                <a16:creationId xmlns:a16="http://schemas.microsoft.com/office/drawing/2014/main" id="{CCCBB7C3-985E-93EA-A087-63B0A57C723B}"/>
              </a:ext>
            </a:extLst>
          </p:cNvPr>
          <p:cNvSpPr>
            <a:spLocks noChangeArrowheads="1"/>
          </p:cNvSpPr>
          <p:nvPr/>
        </p:nvSpPr>
        <p:spPr bwMode="auto">
          <a:xfrm>
            <a:off x="5607050" y="5445125"/>
            <a:ext cx="4241800" cy="120015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注意事項</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インボイス上にリファレンスシステムの</a:t>
            </a:r>
            <a:r>
              <a:rPr lang="en-US" altLang="ja-JP" sz="1200">
                <a:latin typeface="Times" panose="02020603050405020304" pitchFamily="18" charset="0"/>
                <a:ea typeface="Osaka"/>
              </a:rPr>
              <a:t>URL</a:t>
            </a:r>
            <a:r>
              <a:rPr lang="ja-JP" altLang="en-US" sz="1200">
                <a:latin typeface="Times" panose="02020603050405020304" pitchFamily="18" charset="0"/>
                <a:ea typeface="Osaka"/>
              </a:rPr>
              <a:t>が記載されません。ＱＲコードをご利用いただくか、以下</a:t>
            </a:r>
            <a:r>
              <a:rPr lang="en-US" altLang="ja-JP" sz="1200">
                <a:latin typeface="Times" panose="02020603050405020304" pitchFamily="18" charset="0"/>
                <a:ea typeface="Osaka"/>
              </a:rPr>
              <a:t>URL</a:t>
            </a:r>
            <a:r>
              <a:rPr lang="ja-JP" altLang="en-US" sz="1200">
                <a:latin typeface="Times" panose="02020603050405020304" pitchFamily="18" charset="0"/>
                <a:ea typeface="Osaka"/>
              </a:rPr>
              <a:t>を輸入者等に通知してご利用ください。</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〇原産地証明書リファレンスシステム</a:t>
            </a:r>
            <a:r>
              <a:rPr lang="en-US" altLang="ja-JP" sz="1200">
                <a:latin typeface="Times" panose="02020603050405020304" pitchFamily="18" charset="0"/>
                <a:ea typeface="Osaka"/>
              </a:rPr>
              <a:t>URL</a:t>
            </a:r>
          </a:p>
          <a:p>
            <a:pPr>
              <a:spcBef>
                <a:spcPct val="0"/>
              </a:spcBef>
              <a:buClrTx/>
              <a:buFontTx/>
              <a:buNone/>
            </a:pPr>
            <a:r>
              <a:rPr lang="ja-JP" altLang="en-US" sz="1200">
                <a:latin typeface="Times" panose="02020603050405020304" pitchFamily="18" charset="0"/>
                <a:ea typeface="Osaka"/>
              </a:rPr>
              <a:t>　</a:t>
            </a:r>
            <a:r>
              <a:rPr lang="en-US" altLang="ja-JP" sz="1200">
                <a:latin typeface="Times" panose="02020603050405020304" pitchFamily="18" charset="0"/>
                <a:ea typeface="Osaka"/>
              </a:rPr>
              <a:t>https://ref.jcci.or.jp/</a:t>
            </a:r>
          </a:p>
        </p:txBody>
      </p:sp>
      <p:cxnSp>
        <p:nvCxnSpPr>
          <p:cNvPr id="24" name="直線矢印コネクタ 23">
            <a:extLst>
              <a:ext uri="{FF2B5EF4-FFF2-40B4-BE49-F238E27FC236}">
                <a16:creationId xmlns:a16="http://schemas.microsoft.com/office/drawing/2014/main" id="{FDD10F44-C8EF-BBBF-C67D-597ADC8BF060}"/>
              </a:ext>
            </a:extLst>
          </p:cNvPr>
          <p:cNvCxnSpPr>
            <a:cxnSpLocks/>
            <a:endCxn id="33794" idx="1"/>
          </p:cNvCxnSpPr>
          <p:nvPr/>
        </p:nvCxnSpPr>
        <p:spPr>
          <a:xfrm flipV="1">
            <a:off x="2311400" y="3335338"/>
            <a:ext cx="1416050" cy="2589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C5761C6F-56AD-38C1-E474-36A53E94827C}"/>
              </a:ext>
            </a:extLst>
          </p:cNvPr>
          <p:cNvCxnSpPr>
            <a:cxnSpLocks/>
          </p:cNvCxnSpPr>
          <p:nvPr/>
        </p:nvCxnSpPr>
        <p:spPr>
          <a:xfrm>
            <a:off x="5995988" y="2805113"/>
            <a:ext cx="6445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803" name="正方形/長方形 11">
            <a:extLst>
              <a:ext uri="{FF2B5EF4-FFF2-40B4-BE49-F238E27FC236}">
                <a16:creationId xmlns:a16="http://schemas.microsoft.com/office/drawing/2014/main" id="{23C7DC8E-9DD6-AD77-C8CC-5C2CB5BC38FD}"/>
              </a:ext>
            </a:extLst>
          </p:cNvPr>
          <p:cNvSpPr>
            <a:spLocks noChangeArrowheads="1"/>
          </p:cNvSpPr>
          <p:nvPr/>
        </p:nvSpPr>
        <p:spPr bwMode="auto">
          <a:xfrm>
            <a:off x="3471863" y="1958975"/>
            <a:ext cx="20701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400">
                <a:latin typeface="Times" panose="02020603050405020304" pitchFamily="18" charset="0"/>
                <a:ea typeface="Osaka"/>
              </a:rPr>
              <a:t>①認証情報を入力</a:t>
            </a:r>
            <a:endParaRPr lang="en-US" altLang="ja-JP" sz="1400">
              <a:latin typeface="Times" panose="02020603050405020304" pitchFamily="18" charset="0"/>
              <a:ea typeface="Osaka"/>
            </a:endParaRPr>
          </a:p>
          <a:p>
            <a:pPr algn="ctr">
              <a:spcBef>
                <a:spcPct val="0"/>
              </a:spcBef>
              <a:buClrTx/>
              <a:buFontTx/>
              <a:buNone/>
            </a:pPr>
            <a:r>
              <a:rPr lang="en-US" altLang="ja-JP" sz="1200">
                <a:latin typeface="Times" panose="02020603050405020304" pitchFamily="18" charset="0"/>
                <a:ea typeface="Osaka"/>
              </a:rPr>
              <a:t>https://ref.jcci.or.jp/</a:t>
            </a:r>
          </a:p>
        </p:txBody>
      </p:sp>
      <p:sp>
        <p:nvSpPr>
          <p:cNvPr id="33804" name="正方形/長方形 11">
            <a:extLst>
              <a:ext uri="{FF2B5EF4-FFF2-40B4-BE49-F238E27FC236}">
                <a16:creationId xmlns:a16="http://schemas.microsoft.com/office/drawing/2014/main" id="{B739A4B0-E7E5-3539-E50F-8F4848A0189E}"/>
              </a:ext>
            </a:extLst>
          </p:cNvPr>
          <p:cNvSpPr>
            <a:spLocks noChangeArrowheads="1"/>
          </p:cNvSpPr>
          <p:nvPr/>
        </p:nvSpPr>
        <p:spPr bwMode="auto">
          <a:xfrm>
            <a:off x="7866063" y="4797425"/>
            <a:ext cx="1695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確認結果</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（専用画面内）</a:t>
            </a:r>
            <a:endParaRPr lang="en-US" altLang="ja-JP" sz="1600">
              <a:latin typeface="Times" panose="02020603050405020304" pitchFamily="18" charset="0"/>
              <a:ea typeface="Osaka"/>
            </a:endParaRPr>
          </a:p>
        </p:txBody>
      </p:sp>
      <p:pic>
        <p:nvPicPr>
          <p:cNvPr id="33805" name="図 6" descr="グラフィカル ユーザー インターフェイス, テキスト, アプリケーション&#10;&#10;自動的に生成された説明">
            <a:extLst>
              <a:ext uri="{FF2B5EF4-FFF2-40B4-BE49-F238E27FC236}">
                <a16:creationId xmlns:a16="http://schemas.microsoft.com/office/drawing/2014/main" id="{9659E50F-4EEA-768E-2FC0-77F4D22210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53050" y="2420938"/>
            <a:ext cx="1471613" cy="14938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806" name="図 8" descr="グラフィカル ユーザー インターフェイス&#10;&#10;中程度の精度で自動的に生成された説明">
            <a:extLst>
              <a:ext uri="{FF2B5EF4-FFF2-40B4-BE49-F238E27FC236}">
                <a16:creationId xmlns:a16="http://schemas.microsoft.com/office/drawing/2014/main" id="{B496488A-6D79-6CE2-8EE0-3980A3F2C62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2420938"/>
            <a:ext cx="2295525" cy="2366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29" name="直線矢印コネクタ 28">
            <a:extLst>
              <a:ext uri="{FF2B5EF4-FFF2-40B4-BE49-F238E27FC236}">
                <a16:creationId xmlns:a16="http://schemas.microsoft.com/office/drawing/2014/main" id="{823C2C3E-BF5B-7398-646B-AD4B764895B6}"/>
              </a:ext>
            </a:extLst>
          </p:cNvPr>
          <p:cNvCxnSpPr>
            <a:cxnSpLocks/>
            <a:endCxn id="33805" idx="1"/>
          </p:cNvCxnSpPr>
          <p:nvPr/>
        </p:nvCxnSpPr>
        <p:spPr>
          <a:xfrm>
            <a:off x="5210175" y="3167063"/>
            <a:ext cx="1428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11">
            <a:extLst>
              <a:ext uri="{FF2B5EF4-FFF2-40B4-BE49-F238E27FC236}">
                <a16:creationId xmlns:a16="http://schemas.microsoft.com/office/drawing/2014/main" id="{A328A1E9-0245-54AB-A86A-D4DBB4658FD6}"/>
              </a:ext>
            </a:extLst>
          </p:cNvPr>
          <p:cNvSpPr>
            <a:spLocks noChangeArrowheads="1"/>
          </p:cNvSpPr>
          <p:nvPr/>
        </p:nvSpPr>
        <p:spPr bwMode="auto">
          <a:xfrm>
            <a:off x="3702050" y="4257675"/>
            <a:ext cx="1660525" cy="415925"/>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defRPr/>
            </a:pPr>
            <a:r>
              <a:rPr lang="ja-JP" altLang="en-US" sz="1050" dirty="0">
                <a:latin typeface="Times" panose="02020603050405020304" pitchFamily="18" charset="0"/>
                <a:ea typeface="Osaka"/>
              </a:rPr>
              <a:t>「証明番号」、</a:t>
            </a:r>
            <a:endParaRPr lang="en-US" altLang="ja-JP" sz="1050" dirty="0">
              <a:latin typeface="Times" panose="02020603050405020304" pitchFamily="18" charset="0"/>
              <a:ea typeface="Osaka"/>
            </a:endParaRPr>
          </a:p>
          <a:p>
            <a:pPr algn="ctr">
              <a:spcBef>
                <a:spcPct val="0"/>
              </a:spcBef>
              <a:buClrTx/>
              <a:buFontTx/>
              <a:buNone/>
              <a:defRPr/>
            </a:pPr>
            <a:r>
              <a:rPr lang="ja-JP" altLang="en-US" sz="1050" dirty="0">
                <a:latin typeface="Times" panose="02020603050405020304" pitchFamily="18" charset="0"/>
                <a:ea typeface="Osaka"/>
              </a:rPr>
              <a:t>「発給日」を入力</a:t>
            </a:r>
            <a:endParaRPr lang="en-US" altLang="ja-JP" sz="1000" dirty="0">
              <a:latin typeface="Times" panose="02020603050405020304" pitchFamily="18" charset="0"/>
              <a:ea typeface="Osaka"/>
            </a:endParaRPr>
          </a:p>
        </p:txBody>
      </p:sp>
      <p:sp>
        <p:nvSpPr>
          <p:cNvPr id="32" name="四角形: 角を丸くする 31">
            <a:extLst>
              <a:ext uri="{FF2B5EF4-FFF2-40B4-BE49-F238E27FC236}">
                <a16:creationId xmlns:a16="http://schemas.microsoft.com/office/drawing/2014/main" id="{DF1034C8-28AD-1D86-E36A-6BEFA65D1FF1}"/>
              </a:ext>
            </a:extLst>
          </p:cNvPr>
          <p:cNvSpPr/>
          <p:nvPr/>
        </p:nvSpPr>
        <p:spPr>
          <a:xfrm>
            <a:off x="1857375" y="5949950"/>
            <a:ext cx="935038" cy="3460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33" name="正方形/長方形 11">
            <a:extLst>
              <a:ext uri="{FF2B5EF4-FFF2-40B4-BE49-F238E27FC236}">
                <a16:creationId xmlns:a16="http://schemas.microsoft.com/office/drawing/2014/main" id="{FB1E2965-18AE-735A-498D-A2FA878DF289}"/>
              </a:ext>
            </a:extLst>
          </p:cNvPr>
          <p:cNvSpPr>
            <a:spLocks noChangeArrowheads="1"/>
          </p:cNvSpPr>
          <p:nvPr/>
        </p:nvSpPr>
        <p:spPr bwMode="auto">
          <a:xfrm>
            <a:off x="5259388" y="3946525"/>
            <a:ext cx="1660525"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defRPr/>
            </a:pPr>
            <a:r>
              <a:rPr lang="ja-JP" altLang="en-US" sz="1050" dirty="0">
                <a:latin typeface="Times" panose="02020603050405020304" pitchFamily="18" charset="0"/>
                <a:ea typeface="Osaka"/>
              </a:rPr>
              <a:t>アクセスコードを入力</a:t>
            </a:r>
            <a:endParaRPr lang="en-US" altLang="ja-JP" sz="1000" dirty="0">
              <a:latin typeface="Times" panose="02020603050405020304" pitchFamily="18" charset="0"/>
              <a:ea typeface="Osaka"/>
            </a:endParaRPr>
          </a:p>
        </p:txBody>
      </p:sp>
      <p:sp>
        <p:nvSpPr>
          <p:cNvPr id="35" name="四角形: 角を丸くする 34">
            <a:extLst>
              <a:ext uri="{FF2B5EF4-FFF2-40B4-BE49-F238E27FC236}">
                <a16:creationId xmlns:a16="http://schemas.microsoft.com/office/drawing/2014/main" id="{9C420C64-0F78-F516-7F39-AD38245182BF}"/>
              </a:ext>
            </a:extLst>
          </p:cNvPr>
          <p:cNvSpPr/>
          <p:nvPr/>
        </p:nvSpPr>
        <p:spPr>
          <a:xfrm>
            <a:off x="3000375" y="6000750"/>
            <a:ext cx="296863" cy="2555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33812" name="正方形/長方形 11">
            <a:extLst>
              <a:ext uri="{FF2B5EF4-FFF2-40B4-BE49-F238E27FC236}">
                <a16:creationId xmlns:a16="http://schemas.microsoft.com/office/drawing/2014/main" id="{C9CAC225-A933-2927-FEC0-15FBFF5446A0}"/>
              </a:ext>
            </a:extLst>
          </p:cNvPr>
          <p:cNvSpPr>
            <a:spLocks noChangeArrowheads="1"/>
          </p:cNvSpPr>
          <p:nvPr/>
        </p:nvSpPr>
        <p:spPr bwMode="auto">
          <a:xfrm>
            <a:off x="3754438" y="5064125"/>
            <a:ext cx="1270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400">
                <a:latin typeface="Times" panose="02020603050405020304" pitchFamily="18" charset="0"/>
                <a:ea typeface="Osaka"/>
              </a:rPr>
              <a:t>②</a:t>
            </a:r>
            <a:r>
              <a:rPr lang="en-US" altLang="ja-JP" sz="1400">
                <a:latin typeface="Times" panose="02020603050405020304" pitchFamily="18" charset="0"/>
                <a:ea typeface="Osaka"/>
              </a:rPr>
              <a:t>QR</a:t>
            </a:r>
            <a:r>
              <a:rPr lang="ja-JP" altLang="en-US" sz="1400">
                <a:latin typeface="Times" panose="02020603050405020304" pitchFamily="18" charset="0"/>
                <a:ea typeface="Osaka"/>
              </a:rPr>
              <a:t>コード</a:t>
            </a:r>
            <a:endParaRPr lang="en-US" altLang="ja-JP" sz="1400">
              <a:latin typeface="Times" panose="02020603050405020304" pitchFamily="18" charset="0"/>
              <a:ea typeface="Osaka"/>
            </a:endParaRPr>
          </a:p>
          <a:p>
            <a:pPr algn="ctr">
              <a:spcBef>
                <a:spcPct val="0"/>
              </a:spcBef>
              <a:buClrTx/>
              <a:buFontTx/>
              <a:buNone/>
            </a:pPr>
            <a:r>
              <a:rPr lang="ja-JP" altLang="en-US" sz="1400">
                <a:latin typeface="Times" panose="02020603050405020304" pitchFamily="18" charset="0"/>
                <a:ea typeface="Osaka"/>
              </a:rPr>
              <a:t>読み取り</a:t>
            </a:r>
            <a:endParaRPr lang="en-US" altLang="ja-JP" sz="1200">
              <a:latin typeface="Times" panose="02020603050405020304" pitchFamily="18" charset="0"/>
              <a:ea typeface="Osaka"/>
            </a:endParaRPr>
          </a:p>
        </p:txBody>
      </p:sp>
      <p:cxnSp>
        <p:nvCxnSpPr>
          <p:cNvPr id="37" name="直線矢印コネクタ 36">
            <a:extLst>
              <a:ext uri="{FF2B5EF4-FFF2-40B4-BE49-F238E27FC236}">
                <a16:creationId xmlns:a16="http://schemas.microsoft.com/office/drawing/2014/main" id="{1AF59544-BE0C-D0A9-DAEE-4A160237D681}"/>
              </a:ext>
            </a:extLst>
          </p:cNvPr>
          <p:cNvCxnSpPr>
            <a:cxnSpLocks/>
          </p:cNvCxnSpPr>
          <p:nvPr/>
        </p:nvCxnSpPr>
        <p:spPr>
          <a:xfrm flipV="1">
            <a:off x="3271838" y="4425950"/>
            <a:ext cx="4229100" cy="1704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8AAF294B-62BA-AB31-38E3-CE921E0782D3}"/>
              </a:ext>
            </a:extLst>
          </p:cNvPr>
          <p:cNvCxnSpPr>
            <a:cxnSpLocks/>
            <a:stCxn id="33805" idx="3"/>
          </p:cNvCxnSpPr>
          <p:nvPr/>
        </p:nvCxnSpPr>
        <p:spPr>
          <a:xfrm>
            <a:off x="6824663" y="3167063"/>
            <a:ext cx="635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a:extLst>
              <a:ext uri="{FF2B5EF4-FFF2-40B4-BE49-F238E27FC236}">
                <a16:creationId xmlns:a16="http://schemas.microsoft.com/office/drawing/2014/main" id="{A6DA0F5D-9CAE-47A0-CA24-642663313706}"/>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目次</a:t>
            </a:r>
          </a:p>
        </p:txBody>
      </p:sp>
      <p:sp>
        <p:nvSpPr>
          <p:cNvPr id="7171" name="スライド番号プレースホルダー 3">
            <a:extLst>
              <a:ext uri="{FF2B5EF4-FFF2-40B4-BE49-F238E27FC236}">
                <a16:creationId xmlns:a16="http://schemas.microsoft.com/office/drawing/2014/main" id="{65975AEB-6DA5-69B6-7C9D-14A734BAC5B9}"/>
              </a:ext>
            </a:extLst>
          </p:cNvPr>
          <p:cNvSpPr txBox="1">
            <a:spLocks/>
          </p:cNvSpPr>
          <p:nvPr/>
        </p:nvSpPr>
        <p:spPr bwMode="auto">
          <a:xfrm>
            <a:off x="9231313" y="6656388"/>
            <a:ext cx="306387"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0AB902A4-D4D7-4E44-BB0B-6213A084428A}" type="slidenum">
              <a:rPr lang="en-US" altLang="ja-JP" sz="1000">
                <a:ea typeface="Osaka"/>
              </a:rPr>
              <a:pPr algn="ctr" eaLnBrk="1" hangingPunct="1">
                <a:spcBef>
                  <a:spcPct val="0"/>
                </a:spcBef>
                <a:buClrTx/>
                <a:buFontTx/>
                <a:buNone/>
              </a:pPr>
              <a:t>1</a:t>
            </a:fld>
            <a:endParaRPr lang="en-US" altLang="ja-JP" sz="1000">
              <a:ea typeface="Osaka"/>
            </a:endParaRPr>
          </a:p>
        </p:txBody>
      </p:sp>
      <p:sp>
        <p:nvSpPr>
          <p:cNvPr id="7172" name="正方形/長方形 11">
            <a:extLst>
              <a:ext uri="{FF2B5EF4-FFF2-40B4-BE49-F238E27FC236}">
                <a16:creationId xmlns:a16="http://schemas.microsoft.com/office/drawing/2014/main" id="{2E3A7C63-E81B-95BD-7FAA-A10116C65CC2}"/>
              </a:ext>
            </a:extLst>
          </p:cNvPr>
          <p:cNvSpPr>
            <a:spLocks noChangeArrowheads="1"/>
          </p:cNvSpPr>
          <p:nvPr/>
        </p:nvSpPr>
        <p:spPr bwMode="auto">
          <a:xfrm>
            <a:off x="523875" y="3960813"/>
            <a:ext cx="90011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3200">
                <a:latin typeface="Times" panose="02020603050405020304" pitchFamily="18" charset="0"/>
                <a:ea typeface="Osaka"/>
              </a:rPr>
              <a:t>１．はじめに</a:t>
            </a:r>
            <a:endParaRPr lang="en-US" altLang="ja-JP" sz="3200">
              <a:latin typeface="Times" panose="02020603050405020304" pitchFamily="18" charset="0"/>
              <a:ea typeface="Osaka"/>
            </a:endParaRPr>
          </a:p>
          <a:p>
            <a:pPr>
              <a:spcBef>
                <a:spcPct val="0"/>
              </a:spcBef>
              <a:buClrTx/>
              <a:buFontTx/>
              <a:buNone/>
            </a:pPr>
            <a:r>
              <a:rPr lang="ja-JP" altLang="en-US" sz="3200">
                <a:latin typeface="Times" panose="02020603050405020304" pitchFamily="18" charset="0"/>
                <a:ea typeface="Osaka"/>
              </a:rPr>
              <a:t>２．インボイス証明の発給申請</a:t>
            </a:r>
            <a:endParaRPr lang="en-US" altLang="ja-JP" sz="3200">
              <a:latin typeface="Times" panose="02020603050405020304" pitchFamily="18" charset="0"/>
              <a:ea typeface="Osaka"/>
            </a:endParaRPr>
          </a:p>
          <a:p>
            <a:pPr>
              <a:spcBef>
                <a:spcPct val="0"/>
              </a:spcBef>
              <a:buClrTx/>
              <a:buFontTx/>
              <a:buNone/>
            </a:pPr>
            <a:r>
              <a:rPr lang="ja-JP" altLang="en-US" sz="3200">
                <a:latin typeface="Times" panose="02020603050405020304" pitchFamily="18" charset="0"/>
                <a:ea typeface="Osaka"/>
              </a:rPr>
              <a:t>３．その他</a:t>
            </a:r>
            <a:endParaRPr lang="en-US" altLang="ja-JP" sz="3200">
              <a:latin typeface="Times" panose="02020603050405020304" pitchFamily="18" charset="0"/>
              <a:ea typeface="Osak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3">
            <a:extLst>
              <a:ext uri="{FF2B5EF4-FFF2-40B4-BE49-F238E27FC236}">
                <a16:creationId xmlns:a16="http://schemas.microsoft.com/office/drawing/2014/main" id="{5D502219-48EF-A938-67DB-BCA7D168F5E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05A5A0FD-29D5-4B97-A467-F9182C955922}" type="slidenum">
              <a:rPr lang="en-US" altLang="ja-JP" sz="1000" smtClean="0">
                <a:ea typeface="Osaka"/>
              </a:rPr>
              <a:pPr>
                <a:spcBef>
                  <a:spcPct val="0"/>
                </a:spcBef>
                <a:buClrTx/>
                <a:buFontTx/>
                <a:buNone/>
              </a:pPr>
              <a:t>2</a:t>
            </a:fld>
            <a:endParaRPr lang="en-US" altLang="ja-JP" sz="1000">
              <a:ea typeface="Osaka"/>
            </a:endParaRPr>
          </a:p>
        </p:txBody>
      </p:sp>
      <p:sp>
        <p:nvSpPr>
          <p:cNvPr id="9219" name="Rectangle 2">
            <a:extLst>
              <a:ext uri="{FF2B5EF4-FFF2-40B4-BE49-F238E27FC236}">
                <a16:creationId xmlns:a16="http://schemas.microsoft.com/office/drawing/2014/main" id="{39ECA1E2-1F2A-C809-D8CA-897D3E51091E}"/>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１</a:t>
            </a:r>
            <a:r>
              <a:rPr lang="en-US" altLang="ja-JP" sz="2400">
                <a:solidFill>
                  <a:schemeClr val="tx1"/>
                </a:solidFill>
              </a:rPr>
              <a:t>.</a:t>
            </a:r>
            <a:r>
              <a:rPr lang="ja-JP" altLang="en-US" sz="2400">
                <a:solidFill>
                  <a:schemeClr val="tx1"/>
                </a:solidFill>
              </a:rPr>
              <a:t>はじめに</a:t>
            </a:r>
          </a:p>
        </p:txBody>
      </p:sp>
      <p:sp>
        <p:nvSpPr>
          <p:cNvPr id="9220" name="テキスト ボックス 11">
            <a:extLst>
              <a:ext uri="{FF2B5EF4-FFF2-40B4-BE49-F238E27FC236}">
                <a16:creationId xmlns:a16="http://schemas.microsoft.com/office/drawing/2014/main" id="{4C94DC90-AB97-161E-DA83-01CBF0B116C3}"/>
              </a:ext>
            </a:extLst>
          </p:cNvPr>
          <p:cNvSpPr txBox="1">
            <a:spLocks noChangeArrowheads="1"/>
          </p:cNvSpPr>
          <p:nvPr/>
        </p:nvSpPr>
        <p:spPr bwMode="auto">
          <a:xfrm>
            <a:off x="57150" y="1196975"/>
            <a:ext cx="98933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dirty="0">
                <a:latin typeface="Times" panose="02020603050405020304" pitchFamily="18" charset="0"/>
                <a:ea typeface="Osaka"/>
              </a:rPr>
              <a:t>・本マニュアルは、インボイス証明のオンライン申請手順について説　</a:t>
            </a:r>
            <a:endParaRPr lang="en-US" altLang="ja-JP" dirty="0">
              <a:latin typeface="Times" panose="02020603050405020304" pitchFamily="18" charset="0"/>
              <a:ea typeface="Osaka"/>
            </a:endParaRPr>
          </a:p>
          <a:p>
            <a:pPr>
              <a:spcBef>
                <a:spcPct val="0"/>
              </a:spcBef>
              <a:buClrTx/>
              <a:buFontTx/>
              <a:buNone/>
            </a:pPr>
            <a:r>
              <a:rPr lang="ja-JP" altLang="en-US" dirty="0">
                <a:latin typeface="Times" panose="02020603050405020304" pitchFamily="18" charset="0"/>
                <a:ea typeface="Osaka"/>
              </a:rPr>
              <a:t>　明するものです。</a:t>
            </a:r>
            <a:endParaRPr lang="en-US" altLang="ja-JP" dirty="0">
              <a:latin typeface="Times" panose="02020603050405020304" pitchFamily="18" charset="0"/>
              <a:ea typeface="Osaka"/>
            </a:endParaRPr>
          </a:p>
          <a:p>
            <a:pPr>
              <a:spcBef>
                <a:spcPct val="0"/>
              </a:spcBef>
              <a:buClrTx/>
              <a:buFontTx/>
              <a:buNone/>
            </a:pPr>
            <a:endParaRPr lang="en-US" altLang="ja-JP" dirty="0">
              <a:latin typeface="Times" panose="02020603050405020304" pitchFamily="18" charset="0"/>
              <a:ea typeface="Osaka"/>
            </a:endParaRPr>
          </a:p>
          <a:p>
            <a:pPr>
              <a:spcBef>
                <a:spcPct val="0"/>
              </a:spcBef>
              <a:buClrTx/>
              <a:buFontTx/>
              <a:buNone/>
            </a:pPr>
            <a:r>
              <a:rPr lang="ja-JP" altLang="en-US" dirty="0">
                <a:latin typeface="Times" panose="02020603050405020304" pitchFamily="18" charset="0"/>
                <a:ea typeface="Osaka"/>
              </a:rPr>
              <a:t>・インボイスは各社の基準で作成する書類のため、各社毎に様式が異</a:t>
            </a:r>
            <a:endParaRPr lang="en-US" altLang="ja-JP" dirty="0">
              <a:latin typeface="Times" panose="02020603050405020304" pitchFamily="18" charset="0"/>
              <a:ea typeface="Osaka"/>
            </a:endParaRPr>
          </a:p>
          <a:p>
            <a:pPr>
              <a:spcBef>
                <a:spcPct val="0"/>
              </a:spcBef>
              <a:buClrTx/>
              <a:buFontTx/>
              <a:buNone/>
            </a:pPr>
            <a:r>
              <a:rPr lang="ja-JP" altLang="en-US" dirty="0">
                <a:latin typeface="Times" panose="02020603050405020304" pitchFamily="18" charset="0"/>
                <a:ea typeface="Osaka"/>
              </a:rPr>
              <a:t>　なりますが、本システムにおけるインボイス証明では、</a:t>
            </a:r>
            <a:r>
              <a:rPr lang="ja-JP" altLang="en-US" u="sng" dirty="0">
                <a:latin typeface="Times" panose="02020603050405020304" pitchFamily="18" charset="0"/>
                <a:ea typeface="Osaka"/>
              </a:rPr>
              <a:t>商工会議所</a:t>
            </a:r>
            <a:endParaRPr lang="en-US" altLang="ja-JP" u="sng" dirty="0">
              <a:latin typeface="Times" panose="02020603050405020304" pitchFamily="18" charset="0"/>
              <a:ea typeface="Osaka"/>
            </a:endParaRPr>
          </a:p>
          <a:p>
            <a:pPr>
              <a:spcBef>
                <a:spcPct val="0"/>
              </a:spcBef>
              <a:buClrTx/>
              <a:buFontTx/>
              <a:buNone/>
            </a:pPr>
            <a:r>
              <a:rPr lang="ja-JP" altLang="en-US" dirty="0">
                <a:latin typeface="Times" panose="02020603050405020304" pitchFamily="18" charset="0"/>
                <a:ea typeface="Osaka"/>
              </a:rPr>
              <a:t>　</a:t>
            </a:r>
            <a:r>
              <a:rPr lang="ja-JP" altLang="en-US" u="sng" dirty="0">
                <a:latin typeface="Times" panose="02020603050405020304" pitchFamily="18" charset="0"/>
                <a:ea typeface="Osaka"/>
              </a:rPr>
              <a:t>が指定する様式（以降、商工会議所様式）のみオンライン申請・発</a:t>
            </a:r>
            <a:endParaRPr lang="en-US" altLang="ja-JP" u="sng" dirty="0">
              <a:latin typeface="Times" panose="02020603050405020304" pitchFamily="18" charset="0"/>
              <a:ea typeface="Osaka"/>
            </a:endParaRPr>
          </a:p>
          <a:p>
            <a:pPr>
              <a:spcBef>
                <a:spcPct val="0"/>
              </a:spcBef>
              <a:buClrTx/>
              <a:buFontTx/>
              <a:buNone/>
            </a:pPr>
            <a:r>
              <a:rPr lang="ja-JP" altLang="en-US" dirty="0">
                <a:latin typeface="Times" panose="02020603050405020304" pitchFamily="18" charset="0"/>
                <a:ea typeface="Osaka"/>
              </a:rPr>
              <a:t>　</a:t>
            </a:r>
            <a:r>
              <a:rPr lang="ja-JP" altLang="en-US" u="sng" dirty="0">
                <a:latin typeface="Times" panose="02020603050405020304" pitchFamily="18" charset="0"/>
                <a:ea typeface="Osaka"/>
              </a:rPr>
              <a:t>給が可能</a:t>
            </a:r>
            <a:r>
              <a:rPr lang="ja-JP" altLang="en-US" dirty="0">
                <a:latin typeface="Times" panose="02020603050405020304" pitchFamily="18" charset="0"/>
                <a:ea typeface="Osaka"/>
              </a:rPr>
              <a:t>となります。自社の様式で作成いただくインボイスについ</a:t>
            </a:r>
            <a:endParaRPr lang="en-US" altLang="ja-JP" dirty="0">
              <a:latin typeface="Times" panose="02020603050405020304" pitchFamily="18" charset="0"/>
              <a:ea typeface="Osaka"/>
            </a:endParaRPr>
          </a:p>
          <a:p>
            <a:pPr>
              <a:spcBef>
                <a:spcPct val="0"/>
              </a:spcBef>
              <a:buClrTx/>
              <a:buFontTx/>
              <a:buNone/>
            </a:pPr>
            <a:r>
              <a:rPr lang="ja-JP" altLang="en-US" dirty="0">
                <a:latin typeface="Times" panose="02020603050405020304" pitchFamily="18" charset="0"/>
                <a:ea typeface="Osaka"/>
              </a:rPr>
              <a:t>　て、オンラインでインボイス証明を発給申請することはできません</a:t>
            </a:r>
            <a:endParaRPr lang="en-US" altLang="ja-JP" dirty="0">
              <a:latin typeface="Times" panose="02020603050405020304" pitchFamily="18" charset="0"/>
              <a:ea typeface="Osaka"/>
            </a:endParaRPr>
          </a:p>
          <a:p>
            <a:pPr>
              <a:spcBef>
                <a:spcPct val="0"/>
              </a:spcBef>
              <a:buClrTx/>
              <a:buFontTx/>
              <a:buNone/>
            </a:pPr>
            <a:r>
              <a:rPr lang="ja-JP" altLang="en-US" dirty="0">
                <a:latin typeface="Times" panose="02020603050405020304" pitchFamily="18" charset="0"/>
                <a:ea typeface="Osaka"/>
              </a:rPr>
              <a:t>　ので、ご留意ください。　</a:t>
            </a:r>
            <a:endParaRPr lang="en-US" altLang="ja-JP" dirty="0">
              <a:latin typeface="Times" panose="02020603050405020304" pitchFamily="18" charset="0"/>
              <a:ea typeface="Osak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番号プレースホルダー 3">
            <a:extLst>
              <a:ext uri="{FF2B5EF4-FFF2-40B4-BE49-F238E27FC236}">
                <a16:creationId xmlns:a16="http://schemas.microsoft.com/office/drawing/2014/main" id="{6B3B623F-132D-29C8-7CD7-054962B12B1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0FC527DB-9837-45A9-9289-51F859258FCA}" type="slidenum">
              <a:rPr lang="en-US" altLang="ja-JP" sz="1000" smtClean="0">
                <a:ea typeface="Osaka"/>
              </a:rPr>
              <a:pPr>
                <a:spcBef>
                  <a:spcPct val="0"/>
                </a:spcBef>
                <a:buClrTx/>
                <a:buFontTx/>
                <a:buNone/>
              </a:pPr>
              <a:t>3</a:t>
            </a:fld>
            <a:endParaRPr lang="en-US" altLang="ja-JP" sz="1000">
              <a:ea typeface="Osaka"/>
            </a:endParaRPr>
          </a:p>
        </p:txBody>
      </p:sp>
      <p:sp>
        <p:nvSpPr>
          <p:cNvPr id="11267" name="Rectangle 2">
            <a:extLst>
              <a:ext uri="{FF2B5EF4-FFF2-40B4-BE49-F238E27FC236}">
                <a16:creationId xmlns:a16="http://schemas.microsoft.com/office/drawing/2014/main" id="{04009630-1722-423E-162B-75CC38AFB0D7}"/>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１</a:t>
            </a:r>
            <a:r>
              <a:rPr lang="en-US" altLang="ja-JP" sz="2400">
                <a:solidFill>
                  <a:schemeClr val="tx1"/>
                </a:solidFill>
              </a:rPr>
              <a:t>.</a:t>
            </a:r>
            <a:r>
              <a:rPr lang="ja-JP" altLang="en-US" sz="2400">
                <a:solidFill>
                  <a:schemeClr val="tx1"/>
                </a:solidFill>
              </a:rPr>
              <a:t>はじめに</a:t>
            </a:r>
          </a:p>
        </p:txBody>
      </p:sp>
      <p:sp>
        <p:nvSpPr>
          <p:cNvPr id="11268" name="テキスト ボックス 11">
            <a:extLst>
              <a:ext uri="{FF2B5EF4-FFF2-40B4-BE49-F238E27FC236}">
                <a16:creationId xmlns:a16="http://schemas.microsoft.com/office/drawing/2014/main" id="{3E337431-CC85-95C3-0B72-6049A231CEEC}"/>
              </a:ext>
            </a:extLst>
          </p:cNvPr>
          <p:cNvSpPr txBox="1">
            <a:spLocks noChangeArrowheads="1"/>
          </p:cNvSpPr>
          <p:nvPr/>
        </p:nvSpPr>
        <p:spPr bwMode="auto">
          <a:xfrm>
            <a:off x="1352550" y="889000"/>
            <a:ext cx="720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a:latin typeface="Times" panose="02020603050405020304" pitchFamily="18" charset="0"/>
                <a:ea typeface="Osaka"/>
              </a:rPr>
              <a:t>インボイス証明（商工会議所様式）のサンプル</a:t>
            </a:r>
            <a:endParaRPr lang="en-US" altLang="ja-JP">
              <a:latin typeface="Times" panose="02020603050405020304" pitchFamily="18" charset="0"/>
              <a:ea typeface="Osaka"/>
            </a:endParaRPr>
          </a:p>
        </p:txBody>
      </p:sp>
      <p:pic>
        <p:nvPicPr>
          <p:cNvPr id="11269" name="図 2" descr="ダイアグラム&#10;&#10;自動的に生成された説明">
            <a:extLst>
              <a:ext uri="{FF2B5EF4-FFF2-40B4-BE49-F238E27FC236}">
                <a16:creationId xmlns:a16="http://schemas.microsoft.com/office/drawing/2014/main" id="{80B97195-5608-0797-95E7-38D8BCC44F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2188" y="1412875"/>
            <a:ext cx="3767137" cy="5373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70" name="図 4" descr="ダイアグラム&#10;&#10;中程度の精度で自動的に生成された説明">
            <a:extLst>
              <a:ext uri="{FF2B5EF4-FFF2-40B4-BE49-F238E27FC236}">
                <a16:creationId xmlns:a16="http://schemas.microsoft.com/office/drawing/2014/main" id="{653E0F46-F011-EE5F-1CD0-FC954AD760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7763" y="1412875"/>
            <a:ext cx="3752850" cy="5373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ー 3">
            <a:extLst>
              <a:ext uri="{FF2B5EF4-FFF2-40B4-BE49-F238E27FC236}">
                <a16:creationId xmlns:a16="http://schemas.microsoft.com/office/drawing/2014/main" id="{85FE02A8-CB71-CF31-5F69-7462B3E7F44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D30A2AE-098C-40E2-89FA-5D5C2FA05DE7}" type="slidenum">
              <a:rPr lang="en-US" altLang="ja-JP" sz="1000" smtClean="0">
                <a:ea typeface="Osaka"/>
              </a:rPr>
              <a:pPr>
                <a:spcBef>
                  <a:spcPct val="0"/>
                </a:spcBef>
                <a:buClrTx/>
                <a:buFontTx/>
                <a:buNone/>
              </a:pPr>
              <a:t>4</a:t>
            </a:fld>
            <a:endParaRPr lang="en-US" altLang="ja-JP" sz="1000">
              <a:ea typeface="Osaka"/>
            </a:endParaRPr>
          </a:p>
        </p:txBody>
      </p:sp>
      <p:sp>
        <p:nvSpPr>
          <p:cNvPr id="13315" name="Rectangle 2">
            <a:extLst>
              <a:ext uri="{FF2B5EF4-FFF2-40B4-BE49-F238E27FC236}">
                <a16:creationId xmlns:a16="http://schemas.microsoft.com/office/drawing/2014/main" id="{DFD89AB9-C7A7-C9A1-0909-0F5294BA8F8E}"/>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インボイス証明の発給申請</a:t>
            </a:r>
          </a:p>
        </p:txBody>
      </p:sp>
      <p:sp>
        <p:nvSpPr>
          <p:cNvPr id="13316" name="正方形/長方形 11">
            <a:extLst>
              <a:ext uri="{FF2B5EF4-FFF2-40B4-BE49-F238E27FC236}">
                <a16:creationId xmlns:a16="http://schemas.microsoft.com/office/drawing/2014/main" id="{C0FE6915-0C6C-07EE-CDC9-12C4A079AFDE}"/>
              </a:ext>
            </a:extLst>
          </p:cNvPr>
          <p:cNvSpPr>
            <a:spLocks noChangeArrowheads="1"/>
          </p:cNvSpPr>
          <p:nvPr/>
        </p:nvSpPr>
        <p:spPr bwMode="auto">
          <a:xfrm>
            <a:off x="166688" y="1557338"/>
            <a:ext cx="9001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Times" panose="02020603050405020304" pitchFamily="18" charset="0"/>
                <a:ea typeface="Osaka"/>
              </a:rPr>
              <a:t>・インボイス証明の申請は、メインメニューの「発給申請」から行います。</a:t>
            </a:r>
            <a:endParaRPr lang="en-US" altLang="ja-JP" sz="1600" dirty="0">
              <a:latin typeface="Times" panose="02020603050405020304" pitchFamily="18" charset="0"/>
              <a:ea typeface="Osaka"/>
            </a:endParaRPr>
          </a:p>
        </p:txBody>
      </p:sp>
      <p:sp>
        <p:nvSpPr>
          <p:cNvPr id="13317" name="正方形/長方形 11">
            <a:extLst>
              <a:ext uri="{FF2B5EF4-FFF2-40B4-BE49-F238E27FC236}">
                <a16:creationId xmlns:a16="http://schemas.microsoft.com/office/drawing/2014/main" id="{99C00D9C-5A7E-D92A-59F6-8893C767F25A}"/>
              </a:ext>
            </a:extLst>
          </p:cNvPr>
          <p:cNvSpPr>
            <a:spLocks noChangeArrowheads="1"/>
          </p:cNvSpPr>
          <p:nvPr/>
        </p:nvSpPr>
        <p:spPr bwMode="auto">
          <a:xfrm>
            <a:off x="4856163" y="131763"/>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13318" name="テキスト ボックス 11">
            <a:extLst>
              <a:ext uri="{FF2B5EF4-FFF2-40B4-BE49-F238E27FC236}">
                <a16:creationId xmlns:a16="http://schemas.microsoft.com/office/drawing/2014/main" id="{65FA9FE1-64E7-9555-6176-CABA2F7CFAEF}"/>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（１）発給申請の開始</a:t>
            </a:r>
            <a:endParaRPr lang="ja-JP" altLang="en-US" u="sng">
              <a:solidFill>
                <a:srgbClr val="FF0000"/>
              </a:solidFill>
              <a:latin typeface="Times" panose="02020603050405020304" pitchFamily="18" charset="0"/>
              <a:ea typeface="Osaka"/>
            </a:endParaRPr>
          </a:p>
        </p:txBody>
      </p:sp>
      <p:pic>
        <p:nvPicPr>
          <p:cNvPr id="13319" name="図 1">
            <a:extLst>
              <a:ext uri="{FF2B5EF4-FFF2-40B4-BE49-F238E27FC236}">
                <a16:creationId xmlns:a16="http://schemas.microsoft.com/office/drawing/2014/main" id="{6C6BF322-BF6D-E330-3FBF-3C846098D6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13" y="2049463"/>
            <a:ext cx="9359900" cy="4548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四角形: 角を丸くする 2">
            <a:extLst>
              <a:ext uri="{FF2B5EF4-FFF2-40B4-BE49-F238E27FC236}">
                <a16:creationId xmlns:a16="http://schemas.microsoft.com/office/drawing/2014/main" id="{DF6CD7AB-50F6-D7BB-EABF-AD74CE416DA8}"/>
              </a:ext>
            </a:extLst>
          </p:cNvPr>
          <p:cNvSpPr/>
          <p:nvPr/>
        </p:nvSpPr>
        <p:spPr>
          <a:xfrm>
            <a:off x="381000" y="3776663"/>
            <a:ext cx="2124075" cy="5048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latin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C361401-F02E-5E35-CD76-68AD37DFE2E2}"/>
              </a:ext>
            </a:extLst>
          </p:cNvPr>
          <p:cNvPicPr>
            <a:picLocks noChangeAspect="1"/>
          </p:cNvPicPr>
          <p:nvPr/>
        </p:nvPicPr>
        <p:blipFill>
          <a:blip r:embed="rId3"/>
          <a:stretch>
            <a:fillRect/>
          </a:stretch>
        </p:blipFill>
        <p:spPr>
          <a:xfrm>
            <a:off x="491236" y="2177368"/>
            <a:ext cx="8998268" cy="4448080"/>
          </a:xfrm>
          <a:prstGeom prst="rect">
            <a:avLst/>
          </a:prstGeom>
          <a:ln>
            <a:solidFill>
              <a:schemeClr val="tx1"/>
            </a:solidFill>
          </a:ln>
        </p:spPr>
      </p:pic>
      <p:sp>
        <p:nvSpPr>
          <p:cNvPr id="15363" name="スライド番号プレースホルダー 3">
            <a:extLst>
              <a:ext uri="{FF2B5EF4-FFF2-40B4-BE49-F238E27FC236}">
                <a16:creationId xmlns:a16="http://schemas.microsoft.com/office/drawing/2014/main" id="{15C009B9-A476-0C04-18FC-BC2BC66588B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2A3B8D5E-39A8-493E-83B3-EF9F5CD541E4}" type="slidenum">
              <a:rPr lang="en-US" altLang="ja-JP" sz="1000" smtClean="0">
                <a:ea typeface="Osaka"/>
              </a:rPr>
              <a:pPr>
                <a:spcBef>
                  <a:spcPct val="0"/>
                </a:spcBef>
                <a:buClrTx/>
                <a:buFontTx/>
                <a:buNone/>
              </a:pPr>
              <a:t>5</a:t>
            </a:fld>
            <a:endParaRPr lang="en-US" altLang="ja-JP" sz="1000">
              <a:ea typeface="Osaka"/>
            </a:endParaRPr>
          </a:p>
        </p:txBody>
      </p:sp>
      <p:sp>
        <p:nvSpPr>
          <p:cNvPr id="15364" name="Rectangle 2">
            <a:extLst>
              <a:ext uri="{FF2B5EF4-FFF2-40B4-BE49-F238E27FC236}">
                <a16:creationId xmlns:a16="http://schemas.microsoft.com/office/drawing/2014/main" id="{8E4AE34C-7FD2-40CF-95BB-AD5C3BF62BD3}"/>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インボイス証明の発給申請</a:t>
            </a:r>
          </a:p>
        </p:txBody>
      </p:sp>
      <p:sp>
        <p:nvSpPr>
          <p:cNvPr id="15365" name="正方形/長方形 11">
            <a:extLst>
              <a:ext uri="{FF2B5EF4-FFF2-40B4-BE49-F238E27FC236}">
                <a16:creationId xmlns:a16="http://schemas.microsoft.com/office/drawing/2014/main" id="{75074C9B-073D-C337-7990-A7F051CB72FD}"/>
              </a:ext>
            </a:extLst>
          </p:cNvPr>
          <p:cNvSpPr>
            <a:spLocks noChangeArrowheads="1"/>
          </p:cNvSpPr>
          <p:nvPr/>
        </p:nvSpPr>
        <p:spPr bwMode="auto">
          <a:xfrm>
            <a:off x="166688" y="1557338"/>
            <a:ext cx="90011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Times" panose="02020603050405020304" pitchFamily="18" charset="0"/>
                <a:ea typeface="Osaka"/>
              </a:rPr>
              <a:t>・メインメニューの発給申請を選択し、「発給申請状況一覧」画面の「新規発給申請する」から「インボイス証明」を選択します。</a:t>
            </a:r>
            <a:endParaRPr lang="en-US" altLang="ja-JP" sz="1600" dirty="0">
              <a:latin typeface="Times" panose="02020603050405020304" pitchFamily="18" charset="0"/>
              <a:ea typeface="Osaka"/>
            </a:endParaRPr>
          </a:p>
        </p:txBody>
      </p:sp>
      <p:sp>
        <p:nvSpPr>
          <p:cNvPr id="4" name="四角形: 角を丸くする 3">
            <a:extLst>
              <a:ext uri="{FF2B5EF4-FFF2-40B4-BE49-F238E27FC236}">
                <a16:creationId xmlns:a16="http://schemas.microsoft.com/office/drawing/2014/main" id="{FE76AED0-E35A-6259-02AA-4CE44F2D82B3}"/>
              </a:ext>
            </a:extLst>
          </p:cNvPr>
          <p:cNvSpPr/>
          <p:nvPr/>
        </p:nvSpPr>
        <p:spPr>
          <a:xfrm>
            <a:off x="5529064" y="3645025"/>
            <a:ext cx="720080" cy="2160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5367" name="正方形/長方形 11">
            <a:extLst>
              <a:ext uri="{FF2B5EF4-FFF2-40B4-BE49-F238E27FC236}">
                <a16:creationId xmlns:a16="http://schemas.microsoft.com/office/drawing/2014/main" id="{F1EBA679-23FE-3CDE-5FD2-88F65FE859D3}"/>
              </a:ext>
            </a:extLst>
          </p:cNvPr>
          <p:cNvSpPr>
            <a:spLocks noChangeArrowheads="1"/>
          </p:cNvSpPr>
          <p:nvPr/>
        </p:nvSpPr>
        <p:spPr bwMode="auto">
          <a:xfrm>
            <a:off x="4856163" y="131763"/>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15368" name="テキスト ボックス 11">
            <a:extLst>
              <a:ext uri="{FF2B5EF4-FFF2-40B4-BE49-F238E27FC236}">
                <a16:creationId xmlns:a16="http://schemas.microsoft.com/office/drawing/2014/main" id="{6BCA580F-E3A1-6993-31F7-BCCA17FDF6F9}"/>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（１）発給申請の開始</a:t>
            </a:r>
            <a:endParaRPr lang="ja-JP" altLang="en-US" u="sng">
              <a:solidFill>
                <a:srgbClr val="FF0000"/>
              </a:solidFill>
              <a:latin typeface="Times" panose="02020603050405020304" pitchFamily="18" charset="0"/>
              <a:ea typeface="Osak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ー 3">
            <a:extLst>
              <a:ext uri="{FF2B5EF4-FFF2-40B4-BE49-F238E27FC236}">
                <a16:creationId xmlns:a16="http://schemas.microsoft.com/office/drawing/2014/main" id="{60594D0D-9FB7-AEDA-E4CF-D0AF4C31A47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D2363BCC-2146-4EB6-A960-91A1B6BDA45C}" type="slidenum">
              <a:rPr lang="en-US" altLang="ja-JP" sz="1000" smtClean="0">
                <a:ea typeface="Osaka"/>
              </a:rPr>
              <a:pPr>
                <a:spcBef>
                  <a:spcPct val="0"/>
                </a:spcBef>
                <a:buClrTx/>
                <a:buFontTx/>
                <a:buNone/>
              </a:pPr>
              <a:t>6</a:t>
            </a:fld>
            <a:endParaRPr lang="en-US" altLang="ja-JP" sz="1000">
              <a:ea typeface="Osaka"/>
            </a:endParaRPr>
          </a:p>
        </p:txBody>
      </p:sp>
      <p:sp>
        <p:nvSpPr>
          <p:cNvPr id="17411" name="Rectangle 2">
            <a:extLst>
              <a:ext uri="{FF2B5EF4-FFF2-40B4-BE49-F238E27FC236}">
                <a16:creationId xmlns:a16="http://schemas.microsoft.com/office/drawing/2014/main" id="{4151C668-E569-9DF5-19A0-31683E34A5CB}"/>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インボイス証明の発給申請</a:t>
            </a:r>
          </a:p>
        </p:txBody>
      </p:sp>
      <p:sp>
        <p:nvSpPr>
          <p:cNvPr id="17412" name="正方形/長方形 11">
            <a:extLst>
              <a:ext uri="{FF2B5EF4-FFF2-40B4-BE49-F238E27FC236}">
                <a16:creationId xmlns:a16="http://schemas.microsoft.com/office/drawing/2014/main" id="{C1E21605-7A81-87E5-6138-54E3B9D1FDF8}"/>
              </a:ext>
            </a:extLst>
          </p:cNvPr>
          <p:cNvSpPr>
            <a:spLocks noChangeArrowheads="1"/>
          </p:cNvSpPr>
          <p:nvPr/>
        </p:nvSpPr>
        <p:spPr bwMode="auto">
          <a:xfrm>
            <a:off x="47386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17413" name="正方形/長方形 11">
            <a:extLst>
              <a:ext uri="{FF2B5EF4-FFF2-40B4-BE49-F238E27FC236}">
                <a16:creationId xmlns:a16="http://schemas.microsoft.com/office/drawing/2014/main" id="{C0F2535C-B16D-3732-7C5B-3D5B5718DB6C}"/>
              </a:ext>
            </a:extLst>
          </p:cNvPr>
          <p:cNvSpPr>
            <a:spLocks noChangeArrowheads="1"/>
          </p:cNvSpPr>
          <p:nvPr/>
        </p:nvSpPr>
        <p:spPr bwMode="auto">
          <a:xfrm>
            <a:off x="166688" y="1360488"/>
            <a:ext cx="9001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・誓約事項をご確認いただき、「発給申請」をクリックします。</a:t>
            </a:r>
            <a:endParaRPr lang="en-US" altLang="ja-JP" sz="1600">
              <a:latin typeface="Times" panose="02020603050405020304" pitchFamily="18" charset="0"/>
              <a:ea typeface="Osaka"/>
            </a:endParaRPr>
          </a:p>
        </p:txBody>
      </p:sp>
      <p:pic>
        <p:nvPicPr>
          <p:cNvPr id="17414" name="図 2" descr="グラフィカル ユーザー インターフェイス, テキスト&#10;&#10;自動的に生成された説明">
            <a:extLst>
              <a:ext uri="{FF2B5EF4-FFF2-40B4-BE49-F238E27FC236}">
                <a16:creationId xmlns:a16="http://schemas.microsoft.com/office/drawing/2014/main" id="{B5016825-734E-EEB4-DC54-B4391D58A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913" y="1749425"/>
            <a:ext cx="5688012"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四角形: 角を丸くする 19">
            <a:extLst>
              <a:ext uri="{FF2B5EF4-FFF2-40B4-BE49-F238E27FC236}">
                <a16:creationId xmlns:a16="http://schemas.microsoft.com/office/drawing/2014/main" id="{CF198B49-D25D-25C9-F2C2-AD570E3F36C4}"/>
              </a:ext>
            </a:extLst>
          </p:cNvPr>
          <p:cNvSpPr/>
          <p:nvPr/>
        </p:nvSpPr>
        <p:spPr>
          <a:xfrm>
            <a:off x="4262438" y="6211888"/>
            <a:ext cx="592137" cy="2746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7416" name="テキスト ボックス 11">
            <a:extLst>
              <a:ext uri="{FF2B5EF4-FFF2-40B4-BE49-F238E27FC236}">
                <a16:creationId xmlns:a16="http://schemas.microsoft.com/office/drawing/2014/main" id="{1093B215-7D4E-F946-D152-DFA519F1EA51}"/>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（１）発給申請の開始</a:t>
            </a:r>
            <a:endParaRPr lang="ja-JP" altLang="en-US" u="sng">
              <a:solidFill>
                <a:srgbClr val="FF0000"/>
              </a:solidFill>
              <a:latin typeface="Times" panose="02020603050405020304" pitchFamily="18" charset="0"/>
              <a:ea typeface="Osak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B46FC74-70C5-7C41-DC46-794318B0828E}"/>
              </a:ext>
            </a:extLst>
          </p:cNvPr>
          <p:cNvPicPr>
            <a:picLocks noChangeAspect="1"/>
          </p:cNvPicPr>
          <p:nvPr/>
        </p:nvPicPr>
        <p:blipFill>
          <a:blip r:embed="rId3"/>
          <a:stretch>
            <a:fillRect/>
          </a:stretch>
        </p:blipFill>
        <p:spPr>
          <a:xfrm>
            <a:off x="137520" y="1814672"/>
            <a:ext cx="6327648" cy="3846576"/>
          </a:xfrm>
          <a:prstGeom prst="rect">
            <a:avLst/>
          </a:prstGeom>
        </p:spPr>
      </p:pic>
      <p:sp>
        <p:nvSpPr>
          <p:cNvPr id="19458" name="スライド番号プレースホルダー 3">
            <a:extLst>
              <a:ext uri="{FF2B5EF4-FFF2-40B4-BE49-F238E27FC236}">
                <a16:creationId xmlns:a16="http://schemas.microsoft.com/office/drawing/2014/main" id="{98A8C0E5-BC63-F277-99A0-E47832D0A93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D0DC998B-7B94-4523-A2E8-908B516E3CD3}" type="slidenum">
              <a:rPr lang="en-US" altLang="ja-JP" sz="1000" smtClean="0">
                <a:ea typeface="Osaka"/>
              </a:rPr>
              <a:pPr>
                <a:spcBef>
                  <a:spcPct val="0"/>
                </a:spcBef>
                <a:buClrTx/>
                <a:buFontTx/>
                <a:buNone/>
              </a:pPr>
              <a:t>7</a:t>
            </a:fld>
            <a:endParaRPr lang="en-US" altLang="ja-JP" sz="1000">
              <a:ea typeface="Osaka"/>
            </a:endParaRPr>
          </a:p>
        </p:txBody>
      </p:sp>
      <p:sp>
        <p:nvSpPr>
          <p:cNvPr id="19459" name="テキスト ボックス 11">
            <a:extLst>
              <a:ext uri="{FF2B5EF4-FFF2-40B4-BE49-F238E27FC236}">
                <a16:creationId xmlns:a16="http://schemas.microsoft.com/office/drawing/2014/main" id="{C19FCCDE-2E14-3CAD-68BF-FF72087CD960}"/>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（２）証明依頼書</a:t>
            </a:r>
            <a:endParaRPr lang="ja-JP" altLang="en-US" u="sng">
              <a:solidFill>
                <a:srgbClr val="FF0000"/>
              </a:solidFill>
              <a:latin typeface="Times" panose="02020603050405020304" pitchFamily="18" charset="0"/>
              <a:ea typeface="Osaka"/>
            </a:endParaRPr>
          </a:p>
        </p:txBody>
      </p:sp>
      <p:sp>
        <p:nvSpPr>
          <p:cNvPr id="19460" name="正方形/長方形 11">
            <a:extLst>
              <a:ext uri="{FF2B5EF4-FFF2-40B4-BE49-F238E27FC236}">
                <a16:creationId xmlns:a16="http://schemas.microsoft.com/office/drawing/2014/main" id="{6C1910CC-D09B-372A-26E8-8A054AB86820}"/>
              </a:ext>
            </a:extLst>
          </p:cNvPr>
          <p:cNvSpPr>
            <a:spLocks noChangeArrowheads="1"/>
          </p:cNvSpPr>
          <p:nvPr/>
        </p:nvSpPr>
        <p:spPr bwMode="auto">
          <a:xfrm>
            <a:off x="4643438" y="18732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19461" name="Rectangle 2">
            <a:extLst>
              <a:ext uri="{FF2B5EF4-FFF2-40B4-BE49-F238E27FC236}">
                <a16:creationId xmlns:a16="http://schemas.microsoft.com/office/drawing/2014/main" id="{08821107-0E10-58B9-5019-47998B23FA0C}"/>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インボイス証明の発給申請</a:t>
            </a:r>
          </a:p>
        </p:txBody>
      </p:sp>
      <p:sp>
        <p:nvSpPr>
          <p:cNvPr id="19462" name="正方形/長方形 11">
            <a:extLst>
              <a:ext uri="{FF2B5EF4-FFF2-40B4-BE49-F238E27FC236}">
                <a16:creationId xmlns:a16="http://schemas.microsoft.com/office/drawing/2014/main" id="{54275CD7-1196-4074-2072-9BD2EF67F1E6}"/>
              </a:ext>
            </a:extLst>
          </p:cNvPr>
          <p:cNvSpPr>
            <a:spLocks noChangeArrowheads="1"/>
          </p:cNvSpPr>
          <p:nvPr/>
        </p:nvSpPr>
        <p:spPr bwMode="auto">
          <a:xfrm>
            <a:off x="6465888" y="1757363"/>
            <a:ext cx="338296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インボイス</a:t>
            </a:r>
            <a:r>
              <a:rPr lang="en-US" altLang="ja-JP" sz="1400" dirty="0">
                <a:latin typeface="Times" panose="02020603050405020304" pitchFamily="18" charset="0"/>
                <a:ea typeface="Osaka"/>
              </a:rPr>
              <a:t>】</a:t>
            </a:r>
          </a:p>
          <a:p>
            <a:pPr>
              <a:spcBef>
                <a:spcPct val="0"/>
              </a:spcBef>
              <a:buClrTx/>
              <a:buFontTx/>
              <a:buNone/>
            </a:pPr>
            <a:r>
              <a:rPr lang="ja-JP" altLang="en-US" sz="1400" dirty="0">
                <a:latin typeface="Times" panose="02020603050405020304" pitchFamily="18" charset="0"/>
                <a:ea typeface="Osaka"/>
              </a:rPr>
              <a:t>・インボイス番号、インボイス日付を</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　入力し、仕向国を選択します。</a:t>
            </a:r>
            <a:endParaRPr lang="en-US" altLang="ja-JP" sz="1400" dirty="0">
              <a:latin typeface="Times" panose="02020603050405020304" pitchFamily="18" charset="0"/>
              <a:ea typeface="Osaka"/>
            </a:endParaRPr>
          </a:p>
          <a:p>
            <a:pPr>
              <a:spcBef>
                <a:spcPct val="0"/>
              </a:spcBef>
              <a:buClrTx/>
              <a:buFontTx/>
              <a:buNone/>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仕向国は統計目的で選択いただくも</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　のです。</a:t>
            </a:r>
            <a:endParaRPr lang="en-US" altLang="ja-JP" sz="1400" dirty="0">
              <a:latin typeface="Times" panose="02020603050405020304" pitchFamily="18" charset="0"/>
              <a:ea typeface="Osaka"/>
            </a:endParaRPr>
          </a:p>
          <a:p>
            <a:pPr>
              <a:spcBef>
                <a:spcPct val="0"/>
              </a:spcBef>
              <a:buClrTx/>
              <a:buFontTx/>
              <a:buNone/>
            </a:pPr>
            <a:endParaRPr lang="en-US" altLang="ja-JP" sz="1400" dirty="0">
              <a:latin typeface="Times" panose="02020603050405020304" pitchFamily="18" charset="0"/>
              <a:ea typeface="Osaka"/>
            </a:endParaRPr>
          </a:p>
          <a:p>
            <a:pPr>
              <a:spcBef>
                <a:spcPct val="0"/>
              </a:spcBef>
              <a:buClrTx/>
              <a:buFontTx/>
              <a:buNone/>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証明手数料</a:t>
            </a:r>
            <a:r>
              <a:rPr lang="en-US" altLang="ja-JP" sz="1400" dirty="0">
                <a:latin typeface="Times" panose="02020603050405020304" pitchFamily="18" charset="0"/>
                <a:ea typeface="Osaka"/>
              </a:rPr>
              <a:t>】</a:t>
            </a:r>
          </a:p>
          <a:p>
            <a:pPr>
              <a:spcBef>
                <a:spcPct val="0"/>
              </a:spcBef>
              <a:buClrTx/>
              <a:buFontTx/>
              <a:buNone/>
            </a:pPr>
            <a:r>
              <a:rPr lang="ja-JP" altLang="en-US" sz="1400" dirty="0">
                <a:latin typeface="Times" panose="02020603050405020304" pitchFamily="18" charset="0"/>
                <a:ea typeface="Osaka"/>
              </a:rPr>
              <a:t>・手数料額と決済方法を確認します。</a:t>
            </a:r>
            <a:endParaRPr lang="en-US" altLang="ja-JP" sz="1400" dirty="0">
              <a:latin typeface="Times" panose="02020603050405020304" pitchFamily="18" charset="0"/>
              <a:ea typeface="Osaka"/>
            </a:endParaRPr>
          </a:p>
        </p:txBody>
      </p:sp>
      <p:sp>
        <p:nvSpPr>
          <p:cNvPr id="16" name="四角形: 角を丸くする 15">
            <a:extLst>
              <a:ext uri="{FF2B5EF4-FFF2-40B4-BE49-F238E27FC236}">
                <a16:creationId xmlns:a16="http://schemas.microsoft.com/office/drawing/2014/main" id="{622AB347-380C-E356-4F5B-6CAFADC9313C}"/>
              </a:ext>
            </a:extLst>
          </p:cNvPr>
          <p:cNvSpPr/>
          <p:nvPr/>
        </p:nvSpPr>
        <p:spPr>
          <a:xfrm>
            <a:off x="344488" y="3573244"/>
            <a:ext cx="5903912" cy="7809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7" name="四角形: 角を丸くする 16">
            <a:extLst>
              <a:ext uri="{FF2B5EF4-FFF2-40B4-BE49-F238E27FC236}">
                <a16:creationId xmlns:a16="http://schemas.microsoft.com/office/drawing/2014/main" id="{610B8FC2-594D-16A7-3EA0-74AC70CF1E29}"/>
              </a:ext>
            </a:extLst>
          </p:cNvPr>
          <p:cNvSpPr/>
          <p:nvPr/>
        </p:nvSpPr>
        <p:spPr>
          <a:xfrm>
            <a:off x="344487" y="5139232"/>
            <a:ext cx="5903913" cy="5220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9466" name="正方形/長方形 11">
            <a:extLst>
              <a:ext uri="{FF2B5EF4-FFF2-40B4-BE49-F238E27FC236}">
                <a16:creationId xmlns:a16="http://schemas.microsoft.com/office/drawing/2014/main" id="{013D791D-96D5-91A4-47FB-1BC8A13D7ACE}"/>
              </a:ext>
            </a:extLst>
          </p:cNvPr>
          <p:cNvSpPr>
            <a:spLocks noChangeArrowheads="1"/>
          </p:cNvSpPr>
          <p:nvPr/>
        </p:nvSpPr>
        <p:spPr bwMode="auto">
          <a:xfrm>
            <a:off x="6624638" y="4724400"/>
            <a:ext cx="2936875" cy="1938992"/>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インボイス</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・インボイス番号が無い場合は「</a:t>
            </a:r>
            <a:r>
              <a:rPr lang="en-US" altLang="ja-JP" sz="1200" dirty="0">
                <a:latin typeface="Times" panose="02020603050405020304" pitchFamily="18" charset="0"/>
                <a:ea typeface="Osaka"/>
              </a:rPr>
              <a:t>NIL</a:t>
            </a:r>
            <a:r>
              <a:rPr lang="ja-JP" altLang="en-US" sz="1200" dirty="0">
                <a:latin typeface="Times" panose="02020603050405020304" pitchFamily="18" charset="0"/>
                <a:ea typeface="Osaka"/>
              </a:rPr>
              <a:t>」と入力してください。</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・インボイス日付は、西暦、月、日を数字</a:t>
            </a:r>
            <a:r>
              <a:rPr lang="en-US" altLang="ja-JP" sz="1200" dirty="0">
                <a:latin typeface="Times" panose="02020603050405020304" pitchFamily="18" charset="0"/>
                <a:ea typeface="Osaka"/>
              </a:rPr>
              <a:t>8</a:t>
            </a:r>
            <a:r>
              <a:rPr lang="ja-JP" altLang="en-US" sz="1200" dirty="0">
                <a:latin typeface="Times" panose="02020603050405020304" pitchFamily="18" charset="0"/>
                <a:ea typeface="Osaka"/>
              </a:rPr>
              <a:t>桁で入力します。未来の日付にすることはできません。</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（例）</a:t>
            </a:r>
            <a:r>
              <a:rPr lang="en-US" altLang="ja-JP" sz="1200" dirty="0">
                <a:latin typeface="Times" panose="02020603050405020304" pitchFamily="18" charset="0"/>
                <a:ea typeface="Osaka"/>
              </a:rPr>
              <a:t>2021</a:t>
            </a:r>
            <a:r>
              <a:rPr lang="ja-JP" altLang="en-US" sz="1200" dirty="0">
                <a:latin typeface="Times" panose="02020603050405020304" pitchFamily="18" charset="0"/>
                <a:ea typeface="Osaka"/>
              </a:rPr>
              <a:t>年</a:t>
            </a:r>
            <a:r>
              <a:rPr lang="en-US" altLang="ja-JP" sz="1200" dirty="0">
                <a:latin typeface="Times" panose="02020603050405020304" pitchFamily="18" charset="0"/>
                <a:ea typeface="Osaka"/>
              </a:rPr>
              <a:t>5</a:t>
            </a:r>
            <a:r>
              <a:rPr lang="ja-JP" altLang="en-US" sz="1200" dirty="0">
                <a:latin typeface="Times" panose="02020603050405020304" pitchFamily="18" charset="0"/>
                <a:ea typeface="Osaka"/>
              </a:rPr>
              <a:t>月</a:t>
            </a:r>
            <a:r>
              <a:rPr lang="en-US" altLang="ja-JP" sz="1200" dirty="0">
                <a:latin typeface="Times" panose="02020603050405020304" pitchFamily="18" charset="0"/>
                <a:ea typeface="Osaka"/>
              </a:rPr>
              <a:t>26</a:t>
            </a:r>
            <a:r>
              <a:rPr lang="ja-JP" altLang="en-US" sz="1200" dirty="0">
                <a:latin typeface="Times" panose="02020603050405020304" pitchFamily="18" charset="0"/>
                <a:ea typeface="Osaka"/>
              </a:rPr>
              <a:t>日→</a:t>
            </a:r>
            <a:r>
              <a:rPr lang="en-US" altLang="ja-JP" sz="1200" dirty="0">
                <a:latin typeface="Times" panose="02020603050405020304" pitchFamily="18" charset="0"/>
                <a:ea typeface="Osaka"/>
              </a:rPr>
              <a:t>20210526</a:t>
            </a:r>
          </a:p>
          <a:p>
            <a:pPr>
              <a:spcBef>
                <a:spcPct val="0"/>
              </a:spcBef>
              <a:buClrTx/>
              <a:buFontTx/>
              <a:buNone/>
            </a:pPr>
            <a:r>
              <a:rPr lang="ja-JP" altLang="en-US" sz="1200" dirty="0">
                <a:highlight>
                  <a:srgbClr val="FFFF00"/>
                </a:highlight>
                <a:latin typeface="+mn-ea"/>
                <a:ea typeface="+mn-ea"/>
              </a:rPr>
              <a:t>　カレンダーマークをクリックして日付を選択することもできます。</a:t>
            </a:r>
            <a:endParaRPr lang="en-US" altLang="ja-JP" sz="1200" dirty="0">
              <a:highlight>
                <a:srgbClr val="FFFF00"/>
              </a:highlight>
              <a:latin typeface="+mn-ea"/>
              <a:ea typeface="+mn-ea"/>
            </a:endParaRPr>
          </a:p>
          <a:p>
            <a:pPr>
              <a:spcBef>
                <a:spcPct val="0"/>
              </a:spcBef>
              <a:buClrTx/>
              <a:buFontTx/>
              <a:buNone/>
            </a:pPr>
            <a:endParaRPr lang="en-US" altLang="ja-JP" sz="1200" dirty="0">
              <a:latin typeface="Times" panose="02020603050405020304" pitchFamily="18" charset="0"/>
              <a:ea typeface="Osak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ー 3">
            <a:extLst>
              <a:ext uri="{FF2B5EF4-FFF2-40B4-BE49-F238E27FC236}">
                <a16:creationId xmlns:a16="http://schemas.microsoft.com/office/drawing/2014/main" id="{95B4E67F-65A0-F29B-F3CB-20C6BF73FC9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E64F8C0-1638-445A-A8DF-052F1CC70776}" type="slidenum">
              <a:rPr lang="en-US" altLang="ja-JP" sz="1000" smtClean="0">
                <a:ea typeface="Osaka"/>
              </a:rPr>
              <a:pPr>
                <a:spcBef>
                  <a:spcPct val="0"/>
                </a:spcBef>
                <a:buClrTx/>
                <a:buFontTx/>
                <a:buNone/>
              </a:pPr>
              <a:t>8</a:t>
            </a:fld>
            <a:endParaRPr lang="en-US" altLang="ja-JP" sz="1000">
              <a:ea typeface="Osaka"/>
            </a:endParaRPr>
          </a:p>
        </p:txBody>
      </p:sp>
      <p:sp>
        <p:nvSpPr>
          <p:cNvPr id="21507" name="テキスト ボックス 11">
            <a:extLst>
              <a:ext uri="{FF2B5EF4-FFF2-40B4-BE49-F238E27FC236}">
                <a16:creationId xmlns:a16="http://schemas.microsoft.com/office/drawing/2014/main" id="{1D5BFB08-D25C-6808-59F4-E9D1D8E6070A}"/>
              </a:ext>
            </a:extLst>
          </p:cNvPr>
          <p:cNvSpPr txBox="1">
            <a:spLocks noChangeArrowheads="1"/>
          </p:cNvSpPr>
          <p:nvPr/>
        </p:nvSpPr>
        <p:spPr bwMode="auto">
          <a:xfrm>
            <a:off x="57150" y="950913"/>
            <a:ext cx="6767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（３）インボイス（共通部分）</a:t>
            </a:r>
            <a:endParaRPr lang="ja-JP" altLang="en-US" u="sng">
              <a:solidFill>
                <a:srgbClr val="FF0000"/>
              </a:solidFill>
              <a:latin typeface="Times" panose="02020603050405020304" pitchFamily="18" charset="0"/>
              <a:ea typeface="Osaka"/>
            </a:endParaRPr>
          </a:p>
        </p:txBody>
      </p:sp>
      <p:sp>
        <p:nvSpPr>
          <p:cNvPr id="21508" name="正方形/長方形 11">
            <a:extLst>
              <a:ext uri="{FF2B5EF4-FFF2-40B4-BE49-F238E27FC236}">
                <a16:creationId xmlns:a16="http://schemas.microsoft.com/office/drawing/2014/main" id="{86B7A12E-FC07-E3EF-EA50-678CF41CB514}"/>
              </a:ext>
            </a:extLst>
          </p:cNvPr>
          <p:cNvSpPr>
            <a:spLocks noChangeArrowheads="1"/>
          </p:cNvSpPr>
          <p:nvPr/>
        </p:nvSpPr>
        <p:spPr bwMode="auto">
          <a:xfrm>
            <a:off x="4738688" y="152400"/>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21510" name="正方形/長方形 11">
            <a:extLst>
              <a:ext uri="{FF2B5EF4-FFF2-40B4-BE49-F238E27FC236}">
                <a16:creationId xmlns:a16="http://schemas.microsoft.com/office/drawing/2014/main" id="{4161C01D-BBF8-FA55-47C2-D93FA45A0D5A}"/>
              </a:ext>
            </a:extLst>
          </p:cNvPr>
          <p:cNvSpPr>
            <a:spLocks noChangeArrowheads="1"/>
          </p:cNvSpPr>
          <p:nvPr/>
        </p:nvSpPr>
        <p:spPr bwMode="auto">
          <a:xfrm>
            <a:off x="6099175" y="1988840"/>
            <a:ext cx="3894138"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輸出者</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・輸出者の英文社名、英文住所を入力します。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初期値は貿易登録の現住所が入力されます。</a:t>
            </a:r>
            <a:endParaRPr lang="en-US" altLang="ja-JP" sz="1200" dirty="0">
              <a:latin typeface="Times" panose="02020603050405020304" pitchFamily="18" charset="0"/>
              <a:ea typeface="Osaka"/>
            </a:endParaRPr>
          </a:p>
          <a:p>
            <a:pPr>
              <a:spcBef>
                <a:spcPct val="0"/>
              </a:spcBef>
              <a:buClrTx/>
              <a:buNone/>
            </a:pPr>
            <a:r>
              <a:rPr lang="ja-JP" altLang="en-US" sz="1200" dirty="0">
                <a:latin typeface="Times" panose="02020603050405020304" pitchFamily="18" charset="0"/>
                <a:ea typeface="Osaka"/>
              </a:rPr>
              <a:t>・</a:t>
            </a:r>
            <a:r>
              <a:rPr lang="ja-JP" altLang="en-US" sz="1200" dirty="0">
                <a:highlight>
                  <a:srgbClr val="FFFF00"/>
                </a:highlight>
                <a:latin typeface="+mn-ea"/>
              </a:rPr>
              <a:t>英文住所は改行可、最大</a:t>
            </a:r>
            <a:r>
              <a:rPr lang="en-US" altLang="ja-JP" sz="1200" dirty="0">
                <a:highlight>
                  <a:srgbClr val="FFFF00"/>
                </a:highlight>
                <a:latin typeface="+mn-ea"/>
              </a:rPr>
              <a:t>4</a:t>
            </a:r>
            <a:r>
              <a:rPr lang="ja-JP" altLang="en-US" sz="1200" dirty="0">
                <a:highlight>
                  <a:srgbClr val="FFFF00"/>
                </a:highlight>
                <a:latin typeface="+mn-ea"/>
              </a:rPr>
              <a:t>行、各行</a:t>
            </a:r>
            <a:r>
              <a:rPr lang="en-US" altLang="ja-JP" sz="1200" dirty="0">
                <a:highlight>
                  <a:srgbClr val="FFFF00"/>
                </a:highlight>
                <a:latin typeface="+mn-ea"/>
              </a:rPr>
              <a:t>80</a:t>
            </a:r>
            <a:r>
              <a:rPr lang="ja-JP" altLang="en-US" sz="1200" dirty="0">
                <a:highlight>
                  <a:srgbClr val="FFFF00"/>
                </a:highlight>
                <a:latin typeface="+mn-ea"/>
              </a:rPr>
              <a:t>文字まで</a:t>
            </a:r>
            <a:endParaRPr lang="en-US" altLang="ja-JP" sz="1200" dirty="0">
              <a:highlight>
                <a:srgbClr val="FFFF00"/>
              </a:highlight>
              <a:latin typeface="+mn-ea"/>
            </a:endParaRPr>
          </a:p>
          <a:p>
            <a:pPr>
              <a:spcBef>
                <a:spcPct val="0"/>
              </a:spcBef>
              <a:buClrTx/>
              <a:buNone/>
            </a:pPr>
            <a:r>
              <a:rPr lang="ja-JP" altLang="en-US" sz="1200" dirty="0">
                <a:highlight>
                  <a:srgbClr val="FFFF00"/>
                </a:highlight>
                <a:latin typeface="+mn-ea"/>
              </a:rPr>
              <a:t>　入力できます。</a:t>
            </a:r>
            <a:endParaRPr lang="en-US" altLang="ja-JP" sz="1200" dirty="0">
              <a:latin typeface="Times" panose="02020603050405020304" pitchFamily="18" charset="0"/>
              <a:ea typeface="Osaka"/>
            </a:endParaRPr>
          </a:p>
          <a:p>
            <a:pPr>
              <a:spcBef>
                <a:spcPct val="0"/>
              </a:spcBef>
              <a:buClrTx/>
              <a:buFontTx/>
              <a:buNone/>
            </a:pP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バイヤー</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・当該貿易取引の取引先</a:t>
            </a: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買主</a:t>
            </a: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を入力します。</a:t>
            </a:r>
            <a:endParaRPr lang="en-US" altLang="ja-JP" sz="1200" dirty="0">
              <a:latin typeface="Times" panose="02020603050405020304" pitchFamily="18" charset="0"/>
              <a:ea typeface="Osaka"/>
            </a:endParaRPr>
          </a:p>
          <a:p>
            <a:pPr>
              <a:spcBef>
                <a:spcPct val="0"/>
              </a:spcBef>
              <a:buClrTx/>
              <a:buFontTx/>
              <a:buNone/>
            </a:pP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荷受人</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・「海外の荷受人」の会社名または個人名、住</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所、国名を入力します（任意）</a:t>
            </a:r>
            <a:endParaRPr lang="en-US" altLang="ja-JP" sz="1200" dirty="0">
              <a:latin typeface="Times" panose="02020603050405020304" pitchFamily="18" charset="0"/>
              <a:ea typeface="Osaka"/>
            </a:endParaRPr>
          </a:p>
          <a:p>
            <a:pPr>
              <a:spcBef>
                <a:spcPct val="0"/>
              </a:spcBef>
              <a:buClrTx/>
              <a:buFontTx/>
              <a:buNone/>
            </a:pPr>
            <a:endParaRPr lang="en-US" altLang="ja-JP" sz="1200" dirty="0">
              <a:latin typeface="Times" panose="02020603050405020304" pitchFamily="18" charset="0"/>
              <a:ea typeface="Osaka"/>
            </a:endParaRPr>
          </a:p>
          <a:p>
            <a:pPr>
              <a:spcBef>
                <a:spcPct val="0"/>
              </a:spcBef>
              <a:buClrTx/>
              <a:buNone/>
            </a:pPr>
            <a:r>
              <a:rPr lang="en-US" altLang="ja-JP" sz="1200" dirty="0">
                <a:highlight>
                  <a:srgbClr val="FFFF00"/>
                </a:highlight>
                <a:latin typeface="Times" panose="02020603050405020304" pitchFamily="18" charset="0"/>
                <a:ea typeface="Osaka"/>
              </a:rPr>
              <a:t>※ 【</a:t>
            </a:r>
            <a:r>
              <a:rPr lang="ja-JP" altLang="en-US" sz="1200" dirty="0">
                <a:highlight>
                  <a:srgbClr val="FFFF00"/>
                </a:highlight>
                <a:latin typeface="Times" panose="02020603050405020304" pitchFamily="18" charset="0"/>
                <a:ea typeface="Osaka"/>
              </a:rPr>
              <a:t>バイヤー</a:t>
            </a:r>
            <a:r>
              <a:rPr lang="en-US" altLang="ja-JP" sz="1200" dirty="0">
                <a:highlight>
                  <a:srgbClr val="FFFF00"/>
                </a:highlight>
                <a:latin typeface="Times" panose="02020603050405020304" pitchFamily="18" charset="0"/>
                <a:ea typeface="Osaka"/>
              </a:rPr>
              <a:t>】【</a:t>
            </a:r>
            <a:r>
              <a:rPr lang="ja-JP" altLang="en-US" sz="1200" dirty="0">
                <a:highlight>
                  <a:srgbClr val="FFFF00"/>
                </a:highlight>
                <a:latin typeface="Times" panose="02020603050405020304" pitchFamily="18" charset="0"/>
                <a:ea typeface="Osaka"/>
              </a:rPr>
              <a:t>荷受人</a:t>
            </a:r>
            <a:r>
              <a:rPr lang="en-US" altLang="ja-JP" sz="1200" dirty="0">
                <a:highlight>
                  <a:srgbClr val="FFFF00"/>
                </a:highlight>
                <a:latin typeface="Times" panose="02020603050405020304" pitchFamily="18" charset="0"/>
                <a:ea typeface="Osaka"/>
              </a:rPr>
              <a:t>】</a:t>
            </a:r>
            <a:r>
              <a:rPr lang="ja-JP" altLang="en-US" sz="1200" dirty="0">
                <a:highlight>
                  <a:srgbClr val="FFFF00"/>
                </a:highlight>
                <a:latin typeface="Times" panose="02020603050405020304" pitchFamily="18" charset="0"/>
                <a:ea typeface="Osaka"/>
              </a:rPr>
              <a:t>各</a:t>
            </a:r>
            <a:r>
              <a:rPr lang="ja-JP" altLang="en-US" sz="1200" dirty="0">
                <a:highlight>
                  <a:srgbClr val="FFFF00"/>
                </a:highlight>
                <a:latin typeface="+mn-ea"/>
              </a:rPr>
              <a:t>英文住所は改行可、</a:t>
            </a:r>
            <a:endParaRPr lang="en-US" altLang="ja-JP" sz="1200" dirty="0">
              <a:highlight>
                <a:srgbClr val="FFFF00"/>
              </a:highlight>
              <a:latin typeface="+mn-ea"/>
            </a:endParaRPr>
          </a:p>
          <a:p>
            <a:pPr>
              <a:spcBef>
                <a:spcPct val="0"/>
              </a:spcBef>
              <a:buClrTx/>
              <a:buNone/>
            </a:pPr>
            <a:r>
              <a:rPr lang="ja-JP" altLang="en-US" sz="1200" dirty="0">
                <a:highlight>
                  <a:srgbClr val="FFFF00"/>
                </a:highlight>
                <a:latin typeface="+mn-ea"/>
              </a:rPr>
              <a:t>　最大</a:t>
            </a:r>
            <a:r>
              <a:rPr lang="en-US" altLang="ja-JP" sz="1200" dirty="0">
                <a:highlight>
                  <a:srgbClr val="FFFF00"/>
                </a:highlight>
                <a:latin typeface="+mn-ea"/>
              </a:rPr>
              <a:t>4</a:t>
            </a:r>
            <a:r>
              <a:rPr lang="ja-JP" altLang="en-US" sz="1200" dirty="0">
                <a:highlight>
                  <a:srgbClr val="FFFF00"/>
                </a:highlight>
                <a:latin typeface="+mn-ea"/>
              </a:rPr>
              <a:t>行、各行</a:t>
            </a:r>
            <a:r>
              <a:rPr lang="en-US" altLang="ja-JP" sz="1200" dirty="0">
                <a:highlight>
                  <a:srgbClr val="FFFF00"/>
                </a:highlight>
                <a:latin typeface="+mn-ea"/>
              </a:rPr>
              <a:t>50</a:t>
            </a:r>
            <a:r>
              <a:rPr lang="ja-JP" altLang="en-US" sz="1200" dirty="0">
                <a:highlight>
                  <a:srgbClr val="FFFF00"/>
                </a:highlight>
                <a:latin typeface="+mn-ea"/>
              </a:rPr>
              <a:t>文字まで入力できます。</a:t>
            </a:r>
            <a:endParaRPr lang="en-US" altLang="ja-JP" sz="1200" dirty="0">
              <a:latin typeface="Times" panose="02020603050405020304" pitchFamily="18" charset="0"/>
              <a:ea typeface="Osaka"/>
            </a:endParaRPr>
          </a:p>
          <a:p>
            <a:pPr>
              <a:spcBef>
                <a:spcPct val="0"/>
              </a:spcBef>
              <a:buClrTx/>
              <a:buFontTx/>
              <a:buNone/>
            </a:pP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輸送手段</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・船積日は、西暦、月、日を続けて数字</a:t>
            </a:r>
            <a:r>
              <a:rPr lang="en-US" altLang="ja-JP" sz="1200" dirty="0">
                <a:latin typeface="Times" panose="02020603050405020304" pitchFamily="18" charset="0"/>
                <a:ea typeface="Osaka"/>
              </a:rPr>
              <a:t>8</a:t>
            </a:r>
            <a:r>
              <a:rPr lang="ja-JP" altLang="en-US" sz="1200" dirty="0">
                <a:latin typeface="Times" panose="02020603050405020304" pitchFamily="18" charset="0"/>
                <a:ea typeface="Osaka"/>
              </a:rPr>
              <a:t>桁で入力し</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（例）</a:t>
            </a:r>
            <a:r>
              <a:rPr lang="en-US" altLang="ja-JP" sz="1200" dirty="0">
                <a:latin typeface="Times" panose="02020603050405020304" pitchFamily="18" charset="0"/>
                <a:ea typeface="Osaka"/>
              </a:rPr>
              <a:t>2021</a:t>
            </a:r>
            <a:r>
              <a:rPr lang="ja-JP" altLang="en-US" sz="1200" dirty="0">
                <a:latin typeface="Times" panose="02020603050405020304" pitchFamily="18" charset="0"/>
                <a:ea typeface="Osaka"/>
              </a:rPr>
              <a:t>年</a:t>
            </a:r>
            <a:r>
              <a:rPr lang="en-US" altLang="ja-JP" sz="1200" dirty="0">
                <a:latin typeface="Times" panose="02020603050405020304" pitchFamily="18" charset="0"/>
                <a:ea typeface="Osaka"/>
              </a:rPr>
              <a:t>5</a:t>
            </a:r>
            <a:r>
              <a:rPr lang="ja-JP" altLang="en-US" sz="1200" dirty="0">
                <a:latin typeface="Times" panose="02020603050405020304" pitchFamily="18" charset="0"/>
                <a:ea typeface="Osaka"/>
              </a:rPr>
              <a:t>月</a:t>
            </a:r>
            <a:r>
              <a:rPr lang="en-US" altLang="ja-JP" sz="1200" dirty="0">
                <a:latin typeface="Times" panose="02020603050405020304" pitchFamily="18" charset="0"/>
                <a:ea typeface="Osaka"/>
              </a:rPr>
              <a:t>26</a:t>
            </a:r>
            <a:r>
              <a:rPr lang="ja-JP" altLang="en-US" sz="1200" dirty="0">
                <a:latin typeface="Times" panose="02020603050405020304" pitchFamily="18" charset="0"/>
                <a:ea typeface="Osaka"/>
              </a:rPr>
              <a:t>日→</a:t>
            </a:r>
            <a:r>
              <a:rPr lang="en-US" altLang="ja-JP" sz="1200" dirty="0">
                <a:latin typeface="Times" panose="02020603050405020304" pitchFamily="18" charset="0"/>
                <a:ea typeface="Osaka"/>
              </a:rPr>
              <a:t>20210526</a:t>
            </a:r>
          </a:p>
          <a:p>
            <a:pPr>
              <a:spcBef>
                <a:spcPct val="0"/>
              </a:spcBef>
              <a:buClrTx/>
              <a:buFontTx/>
              <a:buNone/>
            </a:pPr>
            <a:r>
              <a:rPr lang="ja-JP" altLang="en-US" sz="1200" dirty="0">
                <a:latin typeface="Times" panose="02020603050405020304" pitchFamily="18" charset="0"/>
                <a:ea typeface="Osaka"/>
              </a:rPr>
              <a:t>　</a:t>
            </a:r>
            <a:r>
              <a:rPr lang="ja-JP" altLang="en-US" sz="1200" dirty="0">
                <a:highlight>
                  <a:srgbClr val="FFFF00"/>
                </a:highlight>
                <a:latin typeface="+mn-ea"/>
                <a:ea typeface="+mn-ea"/>
              </a:rPr>
              <a:t>カレンダーマークをクリックして日付を選択する</a:t>
            </a:r>
            <a:endParaRPr lang="en-US" altLang="ja-JP" sz="1200" dirty="0">
              <a:highlight>
                <a:srgbClr val="FFFF00"/>
              </a:highlight>
              <a:latin typeface="+mn-ea"/>
              <a:ea typeface="+mn-ea"/>
            </a:endParaRPr>
          </a:p>
          <a:p>
            <a:pPr>
              <a:spcBef>
                <a:spcPct val="0"/>
              </a:spcBef>
              <a:buClrTx/>
              <a:buFontTx/>
              <a:buNone/>
            </a:pPr>
            <a:r>
              <a:rPr lang="ja-JP" altLang="en-US" sz="1200" dirty="0">
                <a:highlight>
                  <a:srgbClr val="FFFF00"/>
                </a:highlight>
                <a:latin typeface="+mn-ea"/>
                <a:ea typeface="+mn-ea"/>
              </a:rPr>
              <a:t>　こともできます。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a:t>
            </a: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船積日から６ヵ月以上が経過している場合、オン</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ライン申請を行うことはできません。</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・船積地、仕向地は国名の記載が必須です。</a:t>
            </a:r>
            <a:endParaRPr lang="en-US" altLang="ja-JP" sz="1200" dirty="0">
              <a:latin typeface="Times" panose="02020603050405020304" pitchFamily="18" charset="0"/>
              <a:ea typeface="Osaka"/>
            </a:endParaRPr>
          </a:p>
        </p:txBody>
      </p:sp>
      <p:sp>
        <p:nvSpPr>
          <p:cNvPr id="21511" name="Rectangle 2">
            <a:extLst>
              <a:ext uri="{FF2B5EF4-FFF2-40B4-BE49-F238E27FC236}">
                <a16:creationId xmlns:a16="http://schemas.microsoft.com/office/drawing/2014/main" id="{912AF368-3771-90D1-8CDA-CCECEEEA59E5}"/>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a:t>
            </a:r>
            <a:r>
              <a:rPr lang="en-US" altLang="ja-JP" sz="2400">
                <a:solidFill>
                  <a:schemeClr val="tx1"/>
                </a:solidFill>
              </a:rPr>
              <a:t>.</a:t>
            </a:r>
            <a:r>
              <a:rPr lang="ja-JP" altLang="en-US" sz="2400">
                <a:solidFill>
                  <a:schemeClr val="tx1"/>
                </a:solidFill>
              </a:rPr>
              <a:t>インボイス証明の発給申請</a:t>
            </a:r>
          </a:p>
        </p:txBody>
      </p:sp>
      <p:sp>
        <p:nvSpPr>
          <p:cNvPr id="21512" name="正方形/長方形 11">
            <a:extLst>
              <a:ext uri="{FF2B5EF4-FFF2-40B4-BE49-F238E27FC236}">
                <a16:creationId xmlns:a16="http://schemas.microsoft.com/office/drawing/2014/main" id="{31B6999E-2841-87EF-B24B-E22B9777A331}"/>
              </a:ext>
            </a:extLst>
          </p:cNvPr>
          <p:cNvSpPr>
            <a:spLocks noChangeArrowheads="1"/>
          </p:cNvSpPr>
          <p:nvPr/>
        </p:nvSpPr>
        <p:spPr bwMode="auto">
          <a:xfrm>
            <a:off x="166688" y="1360488"/>
            <a:ext cx="64420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・項目毎に、入力内容がインボイスに反映されます。</a:t>
            </a:r>
            <a:endParaRPr lang="en-US" altLang="ja-JP" sz="1600">
              <a:latin typeface="Times" panose="02020603050405020304" pitchFamily="18" charset="0"/>
              <a:ea typeface="Osaka"/>
            </a:endParaRPr>
          </a:p>
          <a:p>
            <a:pPr>
              <a:spcBef>
                <a:spcPct val="0"/>
              </a:spcBef>
              <a:buClrTx/>
              <a:buFont typeface="Osaka"/>
              <a:buNone/>
            </a:pPr>
            <a:r>
              <a:rPr lang="en-US" altLang="ja-JP" sz="1600">
                <a:latin typeface="Times" panose="02020603050405020304" pitchFamily="18" charset="0"/>
                <a:ea typeface="Osaka"/>
              </a:rPr>
              <a:t>※</a:t>
            </a:r>
            <a:r>
              <a:rPr lang="ja-JP" altLang="en-US" sz="1600">
                <a:latin typeface="Times" panose="02020603050405020304" pitchFamily="18" charset="0"/>
                <a:ea typeface="Osaka"/>
              </a:rPr>
              <a:t>項目は、原産地証明書申請におけるインボイスと共通です。</a:t>
            </a:r>
            <a:endParaRPr lang="en-US" altLang="ja-JP" sz="1600">
              <a:latin typeface="Times" panose="02020603050405020304" pitchFamily="18" charset="0"/>
              <a:ea typeface="Osaka"/>
            </a:endParaRPr>
          </a:p>
        </p:txBody>
      </p:sp>
      <p:pic>
        <p:nvPicPr>
          <p:cNvPr id="4" name="図 3">
            <a:extLst>
              <a:ext uri="{FF2B5EF4-FFF2-40B4-BE49-F238E27FC236}">
                <a16:creationId xmlns:a16="http://schemas.microsoft.com/office/drawing/2014/main" id="{BF16CA22-CF88-EE6C-535E-90ADFCF036FA}"/>
              </a:ext>
            </a:extLst>
          </p:cNvPr>
          <p:cNvPicPr>
            <a:picLocks noChangeAspect="1"/>
          </p:cNvPicPr>
          <p:nvPr/>
        </p:nvPicPr>
        <p:blipFill>
          <a:blip r:embed="rId3"/>
          <a:stretch>
            <a:fillRect/>
          </a:stretch>
        </p:blipFill>
        <p:spPr>
          <a:xfrm>
            <a:off x="56456" y="2060848"/>
            <a:ext cx="6120384" cy="4376928"/>
          </a:xfrm>
          <a:prstGeom prst="rect">
            <a:avLst/>
          </a:prstGeom>
        </p:spPr>
      </p:pic>
    </p:spTree>
  </p:cSld>
  <p:clrMapOvr>
    <a:masterClrMapping/>
  </p:clrMapOvr>
</p:sld>
</file>

<file path=ppt/theme/theme1.xml><?xml version="1.0" encoding="utf-8"?>
<a:theme xmlns:a="http://schemas.openxmlformats.org/drawingml/2006/main" name="新しいプレゼンテーショ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新しいプレゼンテーション">
      <a:majorFont>
        <a:latin typeface="ＭＳ ゴシック"/>
        <a:ea typeface="ＭＳ 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noFill/>
        </a:ln>
      </a:spPr>
      <a:bodyPr rtlCol="0" anchor="ctr"/>
      <a:lstStyle>
        <a:defPP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58858</TotalTime>
  <Words>1669</Words>
  <Application>Microsoft Office PowerPoint</Application>
  <PresentationFormat>A4 210 x 297 mm</PresentationFormat>
  <Paragraphs>240</Paragraphs>
  <Slides>15</Slides>
  <Notes>15</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ＭＳ ゴシック</vt:lpstr>
      <vt:lpstr>Osaka</vt:lpstr>
      <vt:lpstr>Times</vt:lpstr>
      <vt:lpstr>Wingdings</vt:lpstr>
      <vt:lpstr>新しいプレゼンテーション</vt:lpstr>
      <vt:lpstr>貿易関係証明発給システム インボイス証明マニュアル 【申請者・代行業者用】</vt:lpstr>
      <vt:lpstr>   目次</vt:lpstr>
      <vt:lpstr>１.はじめに</vt:lpstr>
      <vt:lpstr>１.はじめに</vt:lpstr>
      <vt:lpstr>２.インボイス証明の発給申請</vt:lpstr>
      <vt:lpstr>２.インボイス証明の発給申請</vt:lpstr>
      <vt:lpstr>２.インボイス証明の発給申請</vt:lpstr>
      <vt:lpstr>２.インボイス証明の発給申請</vt:lpstr>
      <vt:lpstr>２.インボイス証明の発給申請</vt:lpstr>
      <vt:lpstr>２.インボイス証明の発給申請</vt:lpstr>
      <vt:lpstr>２.インボイス証明の発給申請</vt:lpstr>
      <vt:lpstr>２.インボイス証明の発給申請</vt:lpstr>
      <vt:lpstr>２.インボイス証明の発給申請</vt:lpstr>
      <vt:lpstr>３.その他</vt:lpstr>
      <vt:lpstr>３.その他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SNR</dc:creator>
  <cp:lastModifiedBy>中村 彩子（nissho_ks_com53）</cp:lastModifiedBy>
  <cp:revision>3361</cp:revision>
  <cp:lastPrinted>2020-08-27T11:23:30Z</cp:lastPrinted>
  <dcterms:created xsi:type="dcterms:W3CDTF">2008-08-18T08:28:01Z</dcterms:created>
  <dcterms:modified xsi:type="dcterms:W3CDTF">2025-06-23T05:02:38Z</dcterms:modified>
</cp:coreProperties>
</file>