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9"/>
  </p:notesMasterIdLst>
  <p:handoutMasterIdLst>
    <p:handoutMasterId r:id="rId10"/>
  </p:handoutMasterIdLst>
  <p:sldIdLst>
    <p:sldId id="346" r:id="rId2"/>
    <p:sldId id="511" r:id="rId3"/>
    <p:sldId id="557" r:id="rId4"/>
    <p:sldId id="556" r:id="rId5"/>
    <p:sldId id="565" r:id="rId6"/>
    <p:sldId id="566" r:id="rId7"/>
    <p:sldId id="567" r:id="rId8"/>
  </p:sldIdLst>
  <p:sldSz cx="9906000" cy="6858000" type="A4"/>
  <p:notesSz cx="6735763" cy="9866313"/>
  <p:defaultTextStyle>
    <a:defPPr>
      <a:defRPr lang="ja-JP"/>
    </a:defPPr>
    <a:lvl1pPr algn="l" rtl="0" eaLnBrk="0" fontAlgn="base" hangingPunct="0">
      <a:spcBef>
        <a:spcPct val="0"/>
      </a:spcBef>
      <a:spcAft>
        <a:spcPct val="0"/>
      </a:spcAft>
      <a:defRPr kumimoji="1" sz="2400" kern="1200">
        <a:solidFill>
          <a:schemeClr val="tx1"/>
        </a:solidFill>
        <a:latin typeface="Times" panose="02020603050405020304" pitchFamily="18" charset="0"/>
        <a:ea typeface="Osaka"/>
        <a:cs typeface="Osaka"/>
      </a:defRPr>
    </a:lvl1pPr>
    <a:lvl2pPr marL="457200" algn="l" rtl="0" eaLnBrk="0" fontAlgn="base" hangingPunct="0">
      <a:spcBef>
        <a:spcPct val="0"/>
      </a:spcBef>
      <a:spcAft>
        <a:spcPct val="0"/>
      </a:spcAft>
      <a:defRPr kumimoji="1" sz="2400" kern="1200">
        <a:solidFill>
          <a:schemeClr val="tx1"/>
        </a:solidFill>
        <a:latin typeface="Times" panose="02020603050405020304" pitchFamily="18" charset="0"/>
        <a:ea typeface="Osaka"/>
        <a:cs typeface="Osaka"/>
      </a:defRPr>
    </a:lvl2pPr>
    <a:lvl3pPr marL="914400" algn="l" rtl="0" eaLnBrk="0" fontAlgn="base" hangingPunct="0">
      <a:spcBef>
        <a:spcPct val="0"/>
      </a:spcBef>
      <a:spcAft>
        <a:spcPct val="0"/>
      </a:spcAft>
      <a:defRPr kumimoji="1" sz="2400" kern="1200">
        <a:solidFill>
          <a:schemeClr val="tx1"/>
        </a:solidFill>
        <a:latin typeface="Times" panose="02020603050405020304" pitchFamily="18" charset="0"/>
        <a:ea typeface="Osaka"/>
        <a:cs typeface="Osaka"/>
      </a:defRPr>
    </a:lvl3pPr>
    <a:lvl4pPr marL="1371600" algn="l" rtl="0" eaLnBrk="0" fontAlgn="base" hangingPunct="0">
      <a:spcBef>
        <a:spcPct val="0"/>
      </a:spcBef>
      <a:spcAft>
        <a:spcPct val="0"/>
      </a:spcAft>
      <a:defRPr kumimoji="1" sz="2400" kern="1200">
        <a:solidFill>
          <a:schemeClr val="tx1"/>
        </a:solidFill>
        <a:latin typeface="Times" panose="02020603050405020304" pitchFamily="18" charset="0"/>
        <a:ea typeface="Osaka"/>
        <a:cs typeface="Osaka"/>
      </a:defRPr>
    </a:lvl4pPr>
    <a:lvl5pPr marL="1828800" algn="l" rtl="0" eaLnBrk="0" fontAlgn="base" hangingPunct="0">
      <a:spcBef>
        <a:spcPct val="0"/>
      </a:spcBef>
      <a:spcAft>
        <a:spcPct val="0"/>
      </a:spcAft>
      <a:defRPr kumimoji="1" sz="2400" kern="1200">
        <a:solidFill>
          <a:schemeClr val="tx1"/>
        </a:solidFill>
        <a:latin typeface="Times" panose="02020603050405020304" pitchFamily="18" charset="0"/>
        <a:ea typeface="Osaka"/>
        <a:cs typeface="Osaka"/>
      </a:defRPr>
    </a:lvl5pPr>
    <a:lvl6pPr marL="2286000" algn="l" defTabSz="914400" rtl="0" eaLnBrk="1" latinLnBrk="0" hangingPunct="1">
      <a:defRPr kumimoji="1" sz="2400" kern="1200">
        <a:solidFill>
          <a:schemeClr val="tx1"/>
        </a:solidFill>
        <a:latin typeface="Times" panose="02020603050405020304" pitchFamily="18" charset="0"/>
        <a:ea typeface="Osaka"/>
        <a:cs typeface="Osaka"/>
      </a:defRPr>
    </a:lvl6pPr>
    <a:lvl7pPr marL="2743200" algn="l" defTabSz="914400" rtl="0" eaLnBrk="1" latinLnBrk="0" hangingPunct="1">
      <a:defRPr kumimoji="1" sz="2400" kern="1200">
        <a:solidFill>
          <a:schemeClr val="tx1"/>
        </a:solidFill>
        <a:latin typeface="Times" panose="02020603050405020304" pitchFamily="18" charset="0"/>
        <a:ea typeface="Osaka"/>
        <a:cs typeface="Osaka"/>
      </a:defRPr>
    </a:lvl7pPr>
    <a:lvl8pPr marL="3200400" algn="l" defTabSz="914400" rtl="0" eaLnBrk="1" latinLnBrk="0" hangingPunct="1">
      <a:defRPr kumimoji="1" sz="2400" kern="1200">
        <a:solidFill>
          <a:schemeClr val="tx1"/>
        </a:solidFill>
        <a:latin typeface="Times" panose="02020603050405020304" pitchFamily="18" charset="0"/>
        <a:ea typeface="Osaka"/>
        <a:cs typeface="Osaka"/>
      </a:defRPr>
    </a:lvl8pPr>
    <a:lvl9pPr marL="3657600" algn="l" defTabSz="914400" rtl="0" eaLnBrk="1" latinLnBrk="0" hangingPunct="1">
      <a:defRPr kumimoji="1" sz="2400" kern="1200">
        <a:solidFill>
          <a:schemeClr val="tx1"/>
        </a:solidFill>
        <a:latin typeface="Times" panose="02020603050405020304" pitchFamily="18" charset="0"/>
        <a:ea typeface="Osaka"/>
        <a:cs typeface="Osaka"/>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09">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41" autoAdjust="0"/>
    <p:restoredTop sz="93529" autoAdjust="0"/>
  </p:normalViewPr>
  <p:slideViewPr>
    <p:cSldViewPr>
      <p:cViewPr varScale="1">
        <p:scale>
          <a:sx n="64" d="100"/>
          <a:sy n="64" d="100"/>
        </p:scale>
        <p:origin x="1256" y="44"/>
      </p:cViewPr>
      <p:guideLst>
        <p:guide orient="horz" pos="2160"/>
        <p:guide pos="3120"/>
      </p:guideLst>
    </p:cSldViewPr>
  </p:slideViewPr>
  <p:outlineViewPr>
    <p:cViewPr>
      <p:scale>
        <a:sx n="30" d="100"/>
        <a:sy n="3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85" d="100"/>
          <a:sy n="185" d="100"/>
        </p:scale>
        <p:origin x="-1216" y="-88"/>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6517DB1-01D9-44E4-0DCF-19686255DCB7}"/>
              </a:ext>
            </a:extLst>
          </p:cNvPr>
          <p:cNvSpPr>
            <a:spLocks noGrp="1" noChangeArrowheads="1"/>
          </p:cNvSpPr>
          <p:nvPr>
            <p:ph type="hdr" sz="quarter"/>
          </p:nvPr>
        </p:nvSpPr>
        <p:spPr bwMode="auto">
          <a:xfrm>
            <a:off x="0" y="0"/>
            <a:ext cx="2917825" cy="327025"/>
          </a:xfrm>
          <a:prstGeom prst="rect">
            <a:avLst/>
          </a:prstGeom>
          <a:noFill/>
          <a:ln w="9525">
            <a:noFill/>
            <a:miter lim="800000"/>
            <a:headEnd/>
            <a:tailEnd/>
          </a:ln>
          <a:effectLst/>
        </p:spPr>
        <p:txBody>
          <a:bodyPr vert="horz" wrap="square" lIns="91334" tIns="45665" rIns="91334" bIns="45665" numCol="1" anchor="t" anchorCtr="0" compatLnSpc="1">
            <a:prstTxWarp prst="textNoShape">
              <a:avLst/>
            </a:prstTxWarp>
          </a:bodyPr>
          <a:lstStyle>
            <a:lvl1pPr eaLnBrk="1" hangingPunct="1">
              <a:defRPr sz="800">
                <a:latin typeface="Times" charset="0"/>
                <a:ea typeface="Osaka" charset="-128"/>
                <a:cs typeface="+mn-cs"/>
              </a:defRPr>
            </a:lvl1pPr>
          </a:lstStyle>
          <a:p>
            <a:pPr>
              <a:defRPr/>
            </a:pPr>
            <a:endParaRPr lang="en-US" altLang="ja-JP"/>
          </a:p>
        </p:txBody>
      </p:sp>
      <p:sp>
        <p:nvSpPr>
          <p:cNvPr id="10243" name="Rectangle 3">
            <a:extLst>
              <a:ext uri="{FF2B5EF4-FFF2-40B4-BE49-F238E27FC236}">
                <a16:creationId xmlns:a16="http://schemas.microsoft.com/office/drawing/2014/main" id="{27E95B77-3E13-4226-3638-2F204D75737A}"/>
              </a:ext>
            </a:extLst>
          </p:cNvPr>
          <p:cNvSpPr>
            <a:spLocks noGrp="1" noChangeArrowheads="1"/>
          </p:cNvSpPr>
          <p:nvPr>
            <p:ph type="dt" sz="quarter" idx="1"/>
          </p:nvPr>
        </p:nvSpPr>
        <p:spPr bwMode="auto">
          <a:xfrm>
            <a:off x="3817938" y="0"/>
            <a:ext cx="2917825" cy="327025"/>
          </a:xfrm>
          <a:prstGeom prst="rect">
            <a:avLst/>
          </a:prstGeom>
          <a:noFill/>
          <a:ln w="9525">
            <a:noFill/>
            <a:miter lim="800000"/>
            <a:headEnd/>
            <a:tailEnd/>
          </a:ln>
          <a:effectLst/>
        </p:spPr>
        <p:txBody>
          <a:bodyPr vert="horz" wrap="square" lIns="91334" tIns="45665" rIns="91334" bIns="45665" numCol="1" anchor="t" anchorCtr="0" compatLnSpc="1">
            <a:prstTxWarp prst="textNoShape">
              <a:avLst/>
            </a:prstTxWarp>
          </a:bodyPr>
          <a:lstStyle>
            <a:lvl1pPr algn="r" eaLnBrk="1" hangingPunct="1">
              <a:defRPr sz="800">
                <a:latin typeface="Times" charset="0"/>
                <a:ea typeface="Osaka" charset="-128"/>
                <a:cs typeface="+mn-cs"/>
              </a:defRPr>
            </a:lvl1pPr>
          </a:lstStyle>
          <a:p>
            <a:pPr>
              <a:defRPr/>
            </a:pPr>
            <a:fld id="{FB89F097-B437-4CD6-8624-DD79BE245CF7}" type="datetime1">
              <a:rPr lang="ja-JP" altLang="en-US"/>
              <a:pPr>
                <a:defRPr/>
              </a:pPr>
              <a:t>2025/6/20</a:t>
            </a:fld>
            <a:endParaRPr lang="en-US" altLang="ja-JP" sz="1200" dirty="0"/>
          </a:p>
        </p:txBody>
      </p:sp>
      <p:sp>
        <p:nvSpPr>
          <p:cNvPr id="10244" name="Rectangle 4">
            <a:extLst>
              <a:ext uri="{FF2B5EF4-FFF2-40B4-BE49-F238E27FC236}">
                <a16:creationId xmlns:a16="http://schemas.microsoft.com/office/drawing/2014/main" id="{F773C12A-E05A-B613-5976-DC5A887DFE54}"/>
              </a:ext>
            </a:extLst>
          </p:cNvPr>
          <p:cNvSpPr>
            <a:spLocks noGrp="1" noChangeArrowheads="1"/>
          </p:cNvSpPr>
          <p:nvPr>
            <p:ph type="ftr" sz="quarter" idx="2"/>
          </p:nvPr>
        </p:nvSpPr>
        <p:spPr bwMode="auto">
          <a:xfrm>
            <a:off x="0" y="9647238"/>
            <a:ext cx="3648075" cy="219075"/>
          </a:xfrm>
          <a:prstGeom prst="rect">
            <a:avLst/>
          </a:prstGeom>
          <a:noFill/>
          <a:ln w="9525">
            <a:noFill/>
            <a:miter lim="800000"/>
            <a:headEnd/>
            <a:tailEnd/>
          </a:ln>
          <a:effectLst/>
        </p:spPr>
        <p:txBody>
          <a:bodyPr vert="horz" wrap="square" lIns="91334" tIns="45665" rIns="91334" bIns="45665" numCol="1" anchor="b" anchorCtr="0" compatLnSpc="1">
            <a:prstTxWarp prst="textNoShape">
              <a:avLst/>
            </a:prstTxWarp>
          </a:bodyPr>
          <a:lstStyle>
            <a:lvl1pPr eaLnBrk="1" hangingPunct="1">
              <a:defRPr sz="800">
                <a:latin typeface="Times" charset="0"/>
                <a:ea typeface="Osaka" charset="-128"/>
                <a:cs typeface="+mn-cs"/>
              </a:defRPr>
            </a:lvl1pPr>
          </a:lstStyle>
          <a:p>
            <a:pPr>
              <a:defRPr/>
            </a:pPr>
            <a:r>
              <a:rPr lang="en-US" altLang="ja-JP"/>
              <a:t>Copyright 2003-2012 The Japan Chamber of Commerce and Industry. </a:t>
            </a:r>
          </a:p>
        </p:txBody>
      </p:sp>
      <p:sp>
        <p:nvSpPr>
          <p:cNvPr id="10245" name="Rectangle 5">
            <a:extLst>
              <a:ext uri="{FF2B5EF4-FFF2-40B4-BE49-F238E27FC236}">
                <a16:creationId xmlns:a16="http://schemas.microsoft.com/office/drawing/2014/main" id="{CA92DBED-9C21-82DA-69C8-7580381AA258}"/>
              </a:ext>
            </a:extLst>
          </p:cNvPr>
          <p:cNvSpPr>
            <a:spLocks noGrp="1" noChangeArrowheads="1"/>
          </p:cNvSpPr>
          <p:nvPr>
            <p:ph type="sldNum" sz="quarter" idx="3"/>
          </p:nvPr>
        </p:nvSpPr>
        <p:spPr bwMode="auto">
          <a:xfrm>
            <a:off x="6119813" y="9539288"/>
            <a:ext cx="615950" cy="327025"/>
          </a:xfrm>
          <a:prstGeom prst="rect">
            <a:avLst/>
          </a:prstGeom>
          <a:noFill/>
          <a:ln w="9525">
            <a:noFill/>
            <a:miter lim="800000"/>
            <a:headEnd/>
            <a:tailEnd/>
          </a:ln>
          <a:effectLst/>
        </p:spPr>
        <p:txBody>
          <a:bodyPr vert="horz" wrap="square" lIns="91334" tIns="45665" rIns="91334" bIns="45665" numCol="1" anchor="b" anchorCtr="0" compatLnSpc="1">
            <a:prstTxWarp prst="textNoShape">
              <a:avLst/>
            </a:prstTxWarp>
          </a:bodyPr>
          <a:lstStyle>
            <a:lvl1pPr algn="r" eaLnBrk="1" hangingPunct="1">
              <a:defRPr sz="1200"/>
            </a:lvl1pPr>
          </a:lstStyle>
          <a:p>
            <a:pPr>
              <a:defRPr/>
            </a:pPr>
            <a:fld id="{35B4FEDD-0C4B-463B-A901-617A12B17414}"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7FCD624-B348-1F73-EF17-B384FB36B1D3}"/>
              </a:ext>
            </a:extLst>
          </p:cNvPr>
          <p:cNvSpPr>
            <a:spLocks noGrp="1" noChangeArrowheads="1"/>
          </p:cNvSpPr>
          <p:nvPr>
            <p:ph type="hdr" sz="quarter"/>
          </p:nvPr>
        </p:nvSpPr>
        <p:spPr bwMode="auto">
          <a:xfrm>
            <a:off x="0" y="0"/>
            <a:ext cx="2917825" cy="327025"/>
          </a:xfrm>
          <a:prstGeom prst="rect">
            <a:avLst/>
          </a:prstGeom>
          <a:noFill/>
          <a:ln w="9525">
            <a:noFill/>
            <a:miter lim="800000"/>
            <a:headEnd/>
            <a:tailEnd/>
          </a:ln>
          <a:effectLst/>
        </p:spPr>
        <p:txBody>
          <a:bodyPr vert="horz" wrap="square" lIns="91334" tIns="45665" rIns="91334" bIns="45665" numCol="1" anchor="t" anchorCtr="0" compatLnSpc="1">
            <a:prstTxWarp prst="textNoShape">
              <a:avLst/>
            </a:prstTxWarp>
          </a:bodyPr>
          <a:lstStyle>
            <a:lvl1pPr eaLnBrk="1" hangingPunct="1">
              <a:defRPr sz="800">
                <a:latin typeface="Times" charset="0"/>
                <a:ea typeface="Osaka" charset="-128"/>
                <a:cs typeface="+mn-cs"/>
              </a:defRPr>
            </a:lvl1pPr>
          </a:lstStyle>
          <a:p>
            <a:pPr>
              <a:defRPr/>
            </a:pPr>
            <a:endParaRPr lang="en-US" altLang="ja-JP"/>
          </a:p>
        </p:txBody>
      </p:sp>
      <p:sp>
        <p:nvSpPr>
          <p:cNvPr id="5123" name="Rectangle 3">
            <a:extLst>
              <a:ext uri="{FF2B5EF4-FFF2-40B4-BE49-F238E27FC236}">
                <a16:creationId xmlns:a16="http://schemas.microsoft.com/office/drawing/2014/main" id="{B2DE5842-9FF8-CB05-25FD-96834F2DD4DA}"/>
              </a:ext>
            </a:extLst>
          </p:cNvPr>
          <p:cNvSpPr>
            <a:spLocks noGrp="1" noChangeArrowheads="1"/>
          </p:cNvSpPr>
          <p:nvPr>
            <p:ph type="dt" idx="1"/>
          </p:nvPr>
        </p:nvSpPr>
        <p:spPr bwMode="auto">
          <a:xfrm>
            <a:off x="3817938" y="0"/>
            <a:ext cx="2917825" cy="327025"/>
          </a:xfrm>
          <a:prstGeom prst="rect">
            <a:avLst/>
          </a:prstGeom>
          <a:noFill/>
          <a:ln w="9525">
            <a:noFill/>
            <a:miter lim="800000"/>
            <a:headEnd/>
            <a:tailEnd/>
          </a:ln>
          <a:effectLst/>
        </p:spPr>
        <p:txBody>
          <a:bodyPr vert="horz" wrap="square" lIns="91334" tIns="45665" rIns="91334" bIns="45665" numCol="1" anchor="t" anchorCtr="0" compatLnSpc="1">
            <a:prstTxWarp prst="textNoShape">
              <a:avLst/>
            </a:prstTxWarp>
          </a:bodyPr>
          <a:lstStyle>
            <a:lvl1pPr algn="r" eaLnBrk="1" hangingPunct="1">
              <a:defRPr sz="800">
                <a:latin typeface="Times" charset="0"/>
                <a:ea typeface="Osaka" charset="-128"/>
                <a:cs typeface="+mn-cs"/>
              </a:defRPr>
            </a:lvl1pPr>
          </a:lstStyle>
          <a:p>
            <a:pPr>
              <a:defRPr/>
            </a:pPr>
            <a:fld id="{C9A96D2E-7626-440E-A860-02CCC29F2E12}" type="datetime1">
              <a:rPr lang="ja-JP" altLang="en-US"/>
              <a:pPr>
                <a:defRPr/>
              </a:pPr>
              <a:t>2025/6/20</a:t>
            </a:fld>
            <a:endParaRPr lang="en-US" altLang="ja-JP" dirty="0"/>
          </a:p>
        </p:txBody>
      </p:sp>
      <p:sp>
        <p:nvSpPr>
          <p:cNvPr id="3076" name="Rectangle 4">
            <a:extLst>
              <a:ext uri="{FF2B5EF4-FFF2-40B4-BE49-F238E27FC236}">
                <a16:creationId xmlns:a16="http://schemas.microsoft.com/office/drawing/2014/main" id="{44CD528B-AA44-75FA-3B37-D246F0F4F01D}"/>
              </a:ext>
            </a:extLst>
          </p:cNvPr>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82387C-B7F7-F831-B91B-72639710CB76}"/>
              </a:ext>
            </a:extLst>
          </p:cNvPr>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1334" tIns="45665" rIns="91334" bIns="4566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a:extLst>
              <a:ext uri="{FF2B5EF4-FFF2-40B4-BE49-F238E27FC236}">
                <a16:creationId xmlns:a16="http://schemas.microsoft.com/office/drawing/2014/main" id="{1994CE4D-92FD-E0D3-E9EC-44A628DDDE29}"/>
              </a:ext>
            </a:extLst>
          </p:cNvPr>
          <p:cNvSpPr>
            <a:spLocks noGrp="1" noChangeArrowheads="1"/>
          </p:cNvSpPr>
          <p:nvPr>
            <p:ph type="ftr" sz="quarter" idx="4"/>
          </p:nvPr>
        </p:nvSpPr>
        <p:spPr bwMode="auto">
          <a:xfrm>
            <a:off x="0" y="9539288"/>
            <a:ext cx="2917825" cy="327025"/>
          </a:xfrm>
          <a:prstGeom prst="rect">
            <a:avLst/>
          </a:prstGeom>
          <a:noFill/>
          <a:ln w="9525">
            <a:noFill/>
            <a:miter lim="800000"/>
            <a:headEnd/>
            <a:tailEnd/>
          </a:ln>
          <a:effectLst/>
        </p:spPr>
        <p:txBody>
          <a:bodyPr vert="horz" wrap="square" lIns="91334" tIns="45665" rIns="91334" bIns="45665" numCol="1" anchor="b" anchorCtr="0" compatLnSpc="1">
            <a:prstTxWarp prst="textNoShape">
              <a:avLst/>
            </a:prstTxWarp>
          </a:bodyPr>
          <a:lstStyle>
            <a:lvl1pPr eaLnBrk="1" hangingPunct="1">
              <a:defRPr sz="800">
                <a:latin typeface="Times" charset="0"/>
                <a:ea typeface="Osaka" charset="-128"/>
                <a:cs typeface="+mn-cs"/>
              </a:defRPr>
            </a:lvl1pPr>
          </a:lstStyle>
          <a:p>
            <a:pPr>
              <a:defRPr/>
            </a:pPr>
            <a:r>
              <a:rPr lang="en-US" altLang="ja-JP"/>
              <a:t>Copyright 2003-2012 The Japan Chamber of Commerce and Industry. </a:t>
            </a:r>
          </a:p>
        </p:txBody>
      </p:sp>
      <p:sp>
        <p:nvSpPr>
          <p:cNvPr id="5127" name="Rectangle 7">
            <a:extLst>
              <a:ext uri="{FF2B5EF4-FFF2-40B4-BE49-F238E27FC236}">
                <a16:creationId xmlns:a16="http://schemas.microsoft.com/office/drawing/2014/main" id="{83066259-97C0-799A-2E4B-071B3C232953}"/>
              </a:ext>
            </a:extLst>
          </p:cNvPr>
          <p:cNvSpPr>
            <a:spLocks noGrp="1" noChangeArrowheads="1"/>
          </p:cNvSpPr>
          <p:nvPr>
            <p:ph type="sldNum" sz="quarter" idx="5"/>
          </p:nvPr>
        </p:nvSpPr>
        <p:spPr bwMode="auto">
          <a:xfrm>
            <a:off x="3817938" y="9647238"/>
            <a:ext cx="2917825" cy="219075"/>
          </a:xfrm>
          <a:prstGeom prst="rect">
            <a:avLst/>
          </a:prstGeom>
          <a:noFill/>
          <a:ln w="9525">
            <a:noFill/>
            <a:miter lim="800000"/>
            <a:headEnd/>
            <a:tailEnd/>
          </a:ln>
          <a:effectLst/>
        </p:spPr>
        <p:txBody>
          <a:bodyPr vert="horz" wrap="square" lIns="91334" tIns="45665" rIns="91334" bIns="45665" numCol="1" anchor="b" anchorCtr="0" compatLnSpc="1">
            <a:prstTxWarp prst="textNoShape">
              <a:avLst/>
            </a:prstTxWarp>
          </a:bodyPr>
          <a:lstStyle>
            <a:lvl1pPr algn="r" eaLnBrk="1" hangingPunct="1">
              <a:defRPr sz="800"/>
            </a:lvl1pPr>
          </a:lstStyle>
          <a:p>
            <a:pPr>
              <a:defRPr/>
            </a:pPr>
            <a:fld id="{750E60C9-D289-4D79-AC5E-73078A41907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kumimoji="1" sz="1200" kern="1200">
        <a:solidFill>
          <a:schemeClr val="tx1"/>
        </a:solidFill>
        <a:latin typeface="Times" charset="0"/>
        <a:ea typeface="Osaka" charset="-128"/>
        <a:cs typeface="Osaka"/>
      </a:defRPr>
    </a:lvl1pPr>
    <a:lvl2pPr marL="457200" algn="l" rtl="0" eaLnBrk="0" fontAlgn="base" hangingPunct="0">
      <a:spcBef>
        <a:spcPct val="30000"/>
      </a:spcBef>
      <a:spcAft>
        <a:spcPct val="0"/>
      </a:spcAft>
      <a:defRPr kumimoji="1" sz="1200" kern="1200">
        <a:solidFill>
          <a:schemeClr val="tx1"/>
        </a:solidFill>
        <a:latin typeface="Times" charset="0"/>
        <a:ea typeface="Osaka" charset="-128"/>
        <a:cs typeface="Osaka"/>
      </a:defRPr>
    </a:lvl2pPr>
    <a:lvl3pPr marL="914400" algn="l" rtl="0" eaLnBrk="0" fontAlgn="base" hangingPunct="0">
      <a:spcBef>
        <a:spcPct val="30000"/>
      </a:spcBef>
      <a:spcAft>
        <a:spcPct val="0"/>
      </a:spcAft>
      <a:defRPr kumimoji="1" sz="1200" kern="1200">
        <a:solidFill>
          <a:schemeClr val="tx1"/>
        </a:solidFill>
        <a:latin typeface="Times" charset="0"/>
        <a:ea typeface="Osaka" charset="-128"/>
        <a:cs typeface="Osaka"/>
      </a:defRPr>
    </a:lvl3pPr>
    <a:lvl4pPr marL="1371600" algn="l" rtl="0" eaLnBrk="0" fontAlgn="base" hangingPunct="0">
      <a:spcBef>
        <a:spcPct val="30000"/>
      </a:spcBef>
      <a:spcAft>
        <a:spcPct val="0"/>
      </a:spcAft>
      <a:defRPr kumimoji="1" sz="1200" kern="1200">
        <a:solidFill>
          <a:schemeClr val="tx1"/>
        </a:solidFill>
        <a:latin typeface="Times" charset="0"/>
        <a:ea typeface="Osaka" charset="-128"/>
        <a:cs typeface="Osaka"/>
      </a:defRPr>
    </a:lvl4pPr>
    <a:lvl5pPr marL="1828800" algn="l" rtl="0" eaLnBrk="0" fontAlgn="base" hangingPunct="0">
      <a:spcBef>
        <a:spcPct val="30000"/>
      </a:spcBef>
      <a:spcAft>
        <a:spcPct val="0"/>
      </a:spcAft>
      <a:defRPr kumimoji="1" sz="1200" kern="1200">
        <a:solidFill>
          <a:schemeClr val="tx1"/>
        </a:solidFill>
        <a:latin typeface="Times" charset="0"/>
        <a:ea typeface="Osaka" charset="-128"/>
        <a:cs typeface="Osaka"/>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178AE84D-C86B-F4DF-DB48-38DBD392AAC8}"/>
              </a:ext>
            </a:extLst>
          </p:cNvPr>
          <p:cNvSpPr>
            <a:spLocks noGrp="1" noChangeArrowheads="1"/>
          </p:cNvSpPr>
          <p:nvPr>
            <p:ph type="dt" sz="quarter" idx="1"/>
          </p:nvPr>
        </p:nvSpPr>
        <p:spPr/>
        <p:txBody>
          <a:bodyPr/>
          <a:lstStyle/>
          <a:p>
            <a:pPr>
              <a:defRPr/>
            </a:pPr>
            <a:fld id="{F05C39DE-C6C1-4013-9018-FEB8A508C4A9}" type="datetime1">
              <a:rPr lang="ja-JP" altLang="en-US">
                <a:latin typeface="Times"/>
              </a:rPr>
              <a:pPr>
                <a:defRPr/>
              </a:pPr>
              <a:t>2025/6/20</a:t>
            </a:fld>
            <a:endParaRPr lang="en-US" altLang="ja-JP" dirty="0">
              <a:latin typeface="Times"/>
              <a:ea typeface="Osaka"/>
              <a:cs typeface="Osaka"/>
            </a:endParaRPr>
          </a:p>
        </p:txBody>
      </p:sp>
      <p:sp>
        <p:nvSpPr>
          <p:cNvPr id="6147" name="Rectangle 6">
            <a:extLst>
              <a:ext uri="{FF2B5EF4-FFF2-40B4-BE49-F238E27FC236}">
                <a16:creationId xmlns:a16="http://schemas.microsoft.com/office/drawing/2014/main" id="{0B7E99E2-10FE-A033-940E-80345AF9708A}"/>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panose="02020603050405020304" pitchFamily="18" charset="0"/>
                <a:ea typeface="Osaka"/>
                <a:cs typeface="Osaka"/>
              </a:defRPr>
            </a:lvl1pPr>
            <a:lvl2pPr marL="727075" indent="-269875">
              <a:spcBef>
                <a:spcPct val="30000"/>
              </a:spcBef>
              <a:defRPr kumimoji="1" sz="1200">
                <a:solidFill>
                  <a:schemeClr val="tx1"/>
                </a:solidFill>
                <a:latin typeface="Times" panose="02020603050405020304" pitchFamily="18" charset="0"/>
                <a:ea typeface="Osaka"/>
                <a:cs typeface="Osaka"/>
              </a:defRPr>
            </a:lvl2pPr>
            <a:lvl3pPr marL="1127125" indent="-212725">
              <a:spcBef>
                <a:spcPct val="30000"/>
              </a:spcBef>
              <a:defRPr kumimoji="1" sz="1200">
                <a:solidFill>
                  <a:schemeClr val="tx1"/>
                </a:solidFill>
                <a:latin typeface="Times" panose="02020603050405020304" pitchFamily="18" charset="0"/>
                <a:ea typeface="Osaka"/>
                <a:cs typeface="Osaka"/>
              </a:defRPr>
            </a:lvl3pPr>
            <a:lvl4pPr marL="1584325" indent="-212725">
              <a:spcBef>
                <a:spcPct val="30000"/>
              </a:spcBef>
              <a:defRPr kumimoji="1" sz="1200">
                <a:solidFill>
                  <a:schemeClr val="tx1"/>
                </a:solidFill>
                <a:latin typeface="Times" panose="02020603050405020304" pitchFamily="18" charset="0"/>
                <a:ea typeface="Osaka"/>
                <a:cs typeface="Osaka"/>
              </a:defRPr>
            </a:lvl4pPr>
            <a:lvl5pPr marL="2041525" indent="-212725">
              <a:spcBef>
                <a:spcPct val="30000"/>
              </a:spcBef>
              <a:defRPr kumimoji="1" sz="1200">
                <a:solidFill>
                  <a:schemeClr val="tx1"/>
                </a:solidFill>
                <a:latin typeface="Times" panose="02020603050405020304" pitchFamily="18" charset="0"/>
                <a:ea typeface="Osaka"/>
                <a:cs typeface="Osaka"/>
              </a:defRPr>
            </a:lvl5pPr>
            <a:lvl6pPr marL="24987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6pPr>
            <a:lvl7pPr marL="29559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7pPr>
            <a:lvl8pPr marL="34131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8pPr>
            <a:lvl9pPr marL="38703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9pPr>
          </a:lstStyle>
          <a:p>
            <a:pPr>
              <a:spcBef>
                <a:spcPct val="0"/>
              </a:spcBef>
            </a:pPr>
            <a:r>
              <a:rPr lang="en-US" altLang="ja-JP" sz="800"/>
              <a:t>Copyright 2003-2012 The Japan Chamber of Commerce and Industry. </a:t>
            </a:r>
          </a:p>
        </p:txBody>
      </p:sp>
      <p:sp>
        <p:nvSpPr>
          <p:cNvPr id="6148" name="Rectangle 7">
            <a:extLst>
              <a:ext uri="{FF2B5EF4-FFF2-40B4-BE49-F238E27FC236}">
                <a16:creationId xmlns:a16="http://schemas.microsoft.com/office/drawing/2014/main" id="{D51BD709-2FE1-C099-4511-F349B9A84F7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panose="02020603050405020304" pitchFamily="18" charset="0"/>
                <a:ea typeface="Osaka"/>
                <a:cs typeface="Osaka"/>
              </a:defRPr>
            </a:lvl1pPr>
            <a:lvl2pPr marL="727075" indent="-269875">
              <a:spcBef>
                <a:spcPct val="30000"/>
              </a:spcBef>
              <a:defRPr kumimoji="1" sz="1200">
                <a:solidFill>
                  <a:schemeClr val="tx1"/>
                </a:solidFill>
                <a:latin typeface="Times" panose="02020603050405020304" pitchFamily="18" charset="0"/>
                <a:ea typeface="Osaka"/>
                <a:cs typeface="Osaka"/>
              </a:defRPr>
            </a:lvl2pPr>
            <a:lvl3pPr marL="1127125" indent="-212725">
              <a:spcBef>
                <a:spcPct val="30000"/>
              </a:spcBef>
              <a:defRPr kumimoji="1" sz="1200">
                <a:solidFill>
                  <a:schemeClr val="tx1"/>
                </a:solidFill>
                <a:latin typeface="Times" panose="02020603050405020304" pitchFamily="18" charset="0"/>
                <a:ea typeface="Osaka"/>
                <a:cs typeface="Osaka"/>
              </a:defRPr>
            </a:lvl3pPr>
            <a:lvl4pPr marL="1584325" indent="-212725">
              <a:spcBef>
                <a:spcPct val="30000"/>
              </a:spcBef>
              <a:defRPr kumimoji="1" sz="1200">
                <a:solidFill>
                  <a:schemeClr val="tx1"/>
                </a:solidFill>
                <a:latin typeface="Times" panose="02020603050405020304" pitchFamily="18" charset="0"/>
                <a:ea typeface="Osaka"/>
                <a:cs typeface="Osaka"/>
              </a:defRPr>
            </a:lvl4pPr>
            <a:lvl5pPr marL="2041525" indent="-212725">
              <a:spcBef>
                <a:spcPct val="30000"/>
              </a:spcBef>
              <a:defRPr kumimoji="1" sz="1200">
                <a:solidFill>
                  <a:schemeClr val="tx1"/>
                </a:solidFill>
                <a:latin typeface="Times" panose="02020603050405020304" pitchFamily="18" charset="0"/>
                <a:ea typeface="Osaka"/>
                <a:cs typeface="Osaka"/>
              </a:defRPr>
            </a:lvl5pPr>
            <a:lvl6pPr marL="24987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6pPr>
            <a:lvl7pPr marL="29559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7pPr>
            <a:lvl8pPr marL="34131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8pPr>
            <a:lvl9pPr marL="38703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9pPr>
          </a:lstStyle>
          <a:p>
            <a:pPr>
              <a:spcBef>
                <a:spcPct val="0"/>
              </a:spcBef>
            </a:pPr>
            <a:fld id="{FE3651DC-B384-4D6D-9805-C0250BDFB95C}" type="slidenum">
              <a:rPr lang="en-US" altLang="ja-JP" sz="800" smtClean="0"/>
              <a:pPr>
                <a:spcBef>
                  <a:spcPct val="0"/>
                </a:spcBef>
              </a:pPr>
              <a:t>0</a:t>
            </a:fld>
            <a:endParaRPr lang="en-US" altLang="ja-JP" sz="800"/>
          </a:p>
        </p:txBody>
      </p:sp>
      <p:sp>
        <p:nvSpPr>
          <p:cNvPr id="6149" name="Rectangle 2">
            <a:extLst>
              <a:ext uri="{FF2B5EF4-FFF2-40B4-BE49-F238E27FC236}">
                <a16:creationId xmlns:a16="http://schemas.microsoft.com/office/drawing/2014/main" id="{02242984-603E-9897-EA77-B7F164A9DAFD}"/>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id="{2624CD3C-7975-E2F5-4716-0F66B160D2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Times" panose="02020603050405020304" pitchFamily="18" charset="0"/>
              <a:ea typeface="Osak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93F2C1C5-01A6-5D51-A481-F34FD2BCA62F}"/>
              </a:ext>
            </a:extLst>
          </p:cNvPr>
          <p:cNvSpPr>
            <a:spLocks noGrp="1" noChangeArrowheads="1"/>
          </p:cNvSpPr>
          <p:nvPr>
            <p:ph type="dt" sz="quarter" idx="1"/>
          </p:nvPr>
        </p:nvSpPr>
        <p:spPr/>
        <p:txBody>
          <a:bodyPr/>
          <a:lstStyle/>
          <a:p>
            <a:pPr>
              <a:defRPr/>
            </a:pPr>
            <a:fld id="{F05C39DE-C6C1-4013-9018-FEB8A508C4A9}" type="datetime1">
              <a:rPr lang="ja-JP" altLang="en-US">
                <a:latin typeface="Times"/>
              </a:rPr>
              <a:pPr>
                <a:defRPr/>
              </a:pPr>
              <a:t>2025/6/20</a:t>
            </a:fld>
            <a:endParaRPr lang="en-US" altLang="ja-JP" dirty="0">
              <a:latin typeface="Times"/>
              <a:ea typeface="Osaka"/>
              <a:cs typeface="Osaka"/>
            </a:endParaRPr>
          </a:p>
        </p:txBody>
      </p:sp>
      <p:sp>
        <p:nvSpPr>
          <p:cNvPr id="8195" name="Rectangle 6">
            <a:extLst>
              <a:ext uri="{FF2B5EF4-FFF2-40B4-BE49-F238E27FC236}">
                <a16:creationId xmlns:a16="http://schemas.microsoft.com/office/drawing/2014/main" id="{4D36CE59-A195-A210-4715-F1D63CE86CA2}"/>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panose="02020603050405020304" pitchFamily="18" charset="0"/>
                <a:ea typeface="Osaka"/>
                <a:cs typeface="Osaka"/>
              </a:defRPr>
            </a:lvl1pPr>
            <a:lvl2pPr marL="727075" indent="-269875">
              <a:spcBef>
                <a:spcPct val="30000"/>
              </a:spcBef>
              <a:defRPr kumimoji="1" sz="1200">
                <a:solidFill>
                  <a:schemeClr val="tx1"/>
                </a:solidFill>
                <a:latin typeface="Times" panose="02020603050405020304" pitchFamily="18" charset="0"/>
                <a:ea typeface="Osaka"/>
                <a:cs typeface="Osaka"/>
              </a:defRPr>
            </a:lvl2pPr>
            <a:lvl3pPr marL="1127125" indent="-212725">
              <a:spcBef>
                <a:spcPct val="30000"/>
              </a:spcBef>
              <a:defRPr kumimoji="1" sz="1200">
                <a:solidFill>
                  <a:schemeClr val="tx1"/>
                </a:solidFill>
                <a:latin typeface="Times" panose="02020603050405020304" pitchFamily="18" charset="0"/>
                <a:ea typeface="Osaka"/>
                <a:cs typeface="Osaka"/>
              </a:defRPr>
            </a:lvl3pPr>
            <a:lvl4pPr marL="1584325" indent="-212725">
              <a:spcBef>
                <a:spcPct val="30000"/>
              </a:spcBef>
              <a:defRPr kumimoji="1" sz="1200">
                <a:solidFill>
                  <a:schemeClr val="tx1"/>
                </a:solidFill>
                <a:latin typeface="Times" panose="02020603050405020304" pitchFamily="18" charset="0"/>
                <a:ea typeface="Osaka"/>
                <a:cs typeface="Osaka"/>
              </a:defRPr>
            </a:lvl4pPr>
            <a:lvl5pPr marL="2041525" indent="-212725">
              <a:spcBef>
                <a:spcPct val="30000"/>
              </a:spcBef>
              <a:defRPr kumimoji="1" sz="1200">
                <a:solidFill>
                  <a:schemeClr val="tx1"/>
                </a:solidFill>
                <a:latin typeface="Times" panose="02020603050405020304" pitchFamily="18" charset="0"/>
                <a:ea typeface="Osaka"/>
                <a:cs typeface="Osaka"/>
              </a:defRPr>
            </a:lvl5pPr>
            <a:lvl6pPr marL="24987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6pPr>
            <a:lvl7pPr marL="29559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7pPr>
            <a:lvl8pPr marL="34131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8pPr>
            <a:lvl9pPr marL="38703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9pPr>
          </a:lstStyle>
          <a:p>
            <a:pPr>
              <a:spcBef>
                <a:spcPct val="0"/>
              </a:spcBef>
            </a:pPr>
            <a:r>
              <a:rPr lang="en-US" altLang="ja-JP" sz="800"/>
              <a:t>Copyright 2003-2012 The Japan Chamber of Commerce and Industry. </a:t>
            </a:r>
          </a:p>
        </p:txBody>
      </p:sp>
      <p:sp>
        <p:nvSpPr>
          <p:cNvPr id="8196" name="Rectangle 7">
            <a:extLst>
              <a:ext uri="{FF2B5EF4-FFF2-40B4-BE49-F238E27FC236}">
                <a16:creationId xmlns:a16="http://schemas.microsoft.com/office/drawing/2014/main" id="{EE525D4F-B8E7-B624-FAA5-26543ABB0B7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panose="02020603050405020304" pitchFamily="18" charset="0"/>
                <a:ea typeface="Osaka"/>
                <a:cs typeface="Osaka"/>
              </a:defRPr>
            </a:lvl1pPr>
            <a:lvl2pPr marL="727075" indent="-269875">
              <a:spcBef>
                <a:spcPct val="30000"/>
              </a:spcBef>
              <a:defRPr kumimoji="1" sz="1200">
                <a:solidFill>
                  <a:schemeClr val="tx1"/>
                </a:solidFill>
                <a:latin typeface="Times" panose="02020603050405020304" pitchFamily="18" charset="0"/>
                <a:ea typeface="Osaka"/>
                <a:cs typeface="Osaka"/>
              </a:defRPr>
            </a:lvl2pPr>
            <a:lvl3pPr marL="1127125" indent="-212725">
              <a:spcBef>
                <a:spcPct val="30000"/>
              </a:spcBef>
              <a:defRPr kumimoji="1" sz="1200">
                <a:solidFill>
                  <a:schemeClr val="tx1"/>
                </a:solidFill>
                <a:latin typeface="Times" panose="02020603050405020304" pitchFamily="18" charset="0"/>
                <a:ea typeface="Osaka"/>
                <a:cs typeface="Osaka"/>
              </a:defRPr>
            </a:lvl3pPr>
            <a:lvl4pPr marL="1584325" indent="-212725">
              <a:spcBef>
                <a:spcPct val="30000"/>
              </a:spcBef>
              <a:defRPr kumimoji="1" sz="1200">
                <a:solidFill>
                  <a:schemeClr val="tx1"/>
                </a:solidFill>
                <a:latin typeface="Times" panose="02020603050405020304" pitchFamily="18" charset="0"/>
                <a:ea typeface="Osaka"/>
                <a:cs typeface="Osaka"/>
              </a:defRPr>
            </a:lvl4pPr>
            <a:lvl5pPr marL="2041525" indent="-212725">
              <a:spcBef>
                <a:spcPct val="30000"/>
              </a:spcBef>
              <a:defRPr kumimoji="1" sz="1200">
                <a:solidFill>
                  <a:schemeClr val="tx1"/>
                </a:solidFill>
                <a:latin typeface="Times" panose="02020603050405020304" pitchFamily="18" charset="0"/>
                <a:ea typeface="Osaka"/>
                <a:cs typeface="Osaka"/>
              </a:defRPr>
            </a:lvl5pPr>
            <a:lvl6pPr marL="24987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6pPr>
            <a:lvl7pPr marL="29559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7pPr>
            <a:lvl8pPr marL="34131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8pPr>
            <a:lvl9pPr marL="3870325" indent="-212725" eaLnBrk="0" fontAlgn="base" hangingPunct="0">
              <a:spcBef>
                <a:spcPct val="30000"/>
              </a:spcBef>
              <a:spcAft>
                <a:spcPct val="0"/>
              </a:spcAft>
              <a:defRPr kumimoji="1" sz="1200">
                <a:solidFill>
                  <a:schemeClr val="tx1"/>
                </a:solidFill>
                <a:latin typeface="Times" panose="02020603050405020304" pitchFamily="18" charset="0"/>
                <a:ea typeface="Osaka"/>
                <a:cs typeface="Osaka"/>
              </a:defRPr>
            </a:lvl9pPr>
          </a:lstStyle>
          <a:p>
            <a:pPr>
              <a:spcBef>
                <a:spcPct val="0"/>
              </a:spcBef>
            </a:pPr>
            <a:fld id="{86755E31-B6C4-42A4-9278-DFCC92D6392F}" type="slidenum">
              <a:rPr lang="en-US" altLang="ja-JP" sz="800" smtClean="0"/>
              <a:pPr>
                <a:spcBef>
                  <a:spcPct val="0"/>
                </a:spcBef>
              </a:pPr>
              <a:t>1</a:t>
            </a:fld>
            <a:endParaRPr lang="en-US" altLang="ja-JP" sz="800"/>
          </a:p>
        </p:txBody>
      </p:sp>
      <p:sp>
        <p:nvSpPr>
          <p:cNvPr id="8197" name="Rectangle 2">
            <a:extLst>
              <a:ext uri="{FF2B5EF4-FFF2-40B4-BE49-F238E27FC236}">
                <a16:creationId xmlns:a16="http://schemas.microsoft.com/office/drawing/2014/main" id="{5EE3B7CA-2112-96A9-0FBB-BDEDC52E5A77}"/>
              </a:ext>
            </a:extLst>
          </p:cNvPr>
          <p:cNvSpPr>
            <a:spLocks noGrp="1" noRot="1" noChangeAspect="1" noChangeArrowheads="1" noTextEdit="1"/>
          </p:cNvSpPr>
          <p:nvPr>
            <p:ph type="sldImg"/>
          </p:nvPr>
        </p:nvSpPr>
        <p:spPr>
          <a:ln/>
        </p:spPr>
      </p:sp>
      <p:sp>
        <p:nvSpPr>
          <p:cNvPr id="8198" name="Rectangle 3">
            <a:extLst>
              <a:ext uri="{FF2B5EF4-FFF2-40B4-BE49-F238E27FC236}">
                <a16:creationId xmlns:a16="http://schemas.microsoft.com/office/drawing/2014/main" id="{53030014-9815-0EA5-F91F-24CED45C7A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Times" panose="02020603050405020304" pitchFamily="18" charset="0"/>
              <a:ea typeface="Osak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0B880FBD-0FFA-5228-4C43-A6E42038284C}"/>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603914A4-F355-778F-922E-C99D30209A4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Times" panose="02020603050405020304" pitchFamily="18" charset="0"/>
              <a:ea typeface="Osaka"/>
            </a:endParaRPr>
          </a:p>
        </p:txBody>
      </p:sp>
      <p:sp>
        <p:nvSpPr>
          <p:cNvPr id="4" name="日付プレースホルダー 3">
            <a:extLst>
              <a:ext uri="{FF2B5EF4-FFF2-40B4-BE49-F238E27FC236}">
                <a16:creationId xmlns:a16="http://schemas.microsoft.com/office/drawing/2014/main" id="{1DB8A7AA-B946-4059-FFE7-78FD544E6A67}"/>
              </a:ext>
            </a:extLst>
          </p:cNvPr>
          <p:cNvSpPr>
            <a:spLocks noGrp="1"/>
          </p:cNvSpPr>
          <p:nvPr>
            <p:ph type="dt" sz="quarter" idx="1"/>
          </p:nvPr>
        </p:nvSpPr>
        <p:spPr/>
        <p:txBody>
          <a:bodyPr/>
          <a:lstStyle/>
          <a:p>
            <a:pPr>
              <a:defRPr/>
            </a:pPr>
            <a:fld id="{A36C5D94-1D28-4CB2-8EBE-B36DCD5950D3}" type="datetime1">
              <a:rPr lang="ja-JP" altLang="en-US" smtClean="0"/>
              <a:pPr>
                <a:defRPr/>
              </a:pPr>
              <a:t>2025/6/20</a:t>
            </a:fld>
            <a:endParaRPr lang="en-US" altLang="ja-JP" dirty="0"/>
          </a:p>
        </p:txBody>
      </p:sp>
      <p:sp>
        <p:nvSpPr>
          <p:cNvPr id="5" name="フッター プレースホルダー 4">
            <a:extLst>
              <a:ext uri="{FF2B5EF4-FFF2-40B4-BE49-F238E27FC236}">
                <a16:creationId xmlns:a16="http://schemas.microsoft.com/office/drawing/2014/main" id="{7BB967F8-6EC6-EDFF-3112-D8B4A06E75E3}"/>
              </a:ext>
            </a:extLst>
          </p:cNvPr>
          <p:cNvSpPr>
            <a:spLocks noGrp="1"/>
          </p:cNvSpPr>
          <p:nvPr>
            <p:ph type="ftr" sz="quarter" idx="4"/>
          </p:nvPr>
        </p:nvSpPr>
        <p:spPr/>
        <p:txBody>
          <a:bodyPr/>
          <a:lstStyle/>
          <a:p>
            <a:pPr>
              <a:defRPr/>
            </a:pPr>
            <a:r>
              <a:rPr lang="en-US" altLang="ja-JP" dirty="0"/>
              <a:t>Copyright 2003-2012 The Japan Chamber of Commerce and Industry. </a:t>
            </a:r>
          </a:p>
        </p:txBody>
      </p:sp>
      <p:sp>
        <p:nvSpPr>
          <p:cNvPr id="10246" name="スライド番号プレースホルダー 5">
            <a:extLst>
              <a:ext uri="{FF2B5EF4-FFF2-40B4-BE49-F238E27FC236}">
                <a16:creationId xmlns:a16="http://schemas.microsoft.com/office/drawing/2014/main" id="{7E4E712A-3E75-FAB4-D05B-D1D5568132B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panose="02020603050405020304" pitchFamily="18" charset="0"/>
                <a:ea typeface="Osaka"/>
                <a:cs typeface="Osaka"/>
              </a:defRPr>
            </a:lvl1pPr>
            <a:lvl2pPr marL="739775" indent="-282575">
              <a:defRPr kumimoji="1" sz="2400">
                <a:solidFill>
                  <a:schemeClr val="tx1"/>
                </a:solidFill>
                <a:latin typeface="Times" panose="02020603050405020304" pitchFamily="18" charset="0"/>
                <a:ea typeface="Osaka"/>
                <a:cs typeface="Osaka"/>
              </a:defRPr>
            </a:lvl2pPr>
            <a:lvl3pPr marL="1139825" indent="-225425">
              <a:defRPr kumimoji="1" sz="2400">
                <a:solidFill>
                  <a:schemeClr val="tx1"/>
                </a:solidFill>
                <a:latin typeface="Times" panose="02020603050405020304" pitchFamily="18" charset="0"/>
                <a:ea typeface="Osaka"/>
                <a:cs typeface="Osaka"/>
              </a:defRPr>
            </a:lvl3pPr>
            <a:lvl4pPr marL="1597025" indent="-225425">
              <a:defRPr kumimoji="1" sz="2400">
                <a:solidFill>
                  <a:schemeClr val="tx1"/>
                </a:solidFill>
                <a:latin typeface="Times" panose="02020603050405020304" pitchFamily="18" charset="0"/>
                <a:ea typeface="Osaka"/>
                <a:cs typeface="Osaka"/>
              </a:defRPr>
            </a:lvl4pPr>
            <a:lvl5pPr marL="2054225" indent="-225425">
              <a:defRPr kumimoji="1" sz="2400">
                <a:solidFill>
                  <a:schemeClr val="tx1"/>
                </a:solidFill>
                <a:latin typeface="Times" panose="02020603050405020304" pitchFamily="18" charset="0"/>
                <a:ea typeface="Osaka"/>
                <a:cs typeface="Osaka"/>
              </a:defRPr>
            </a:lvl5pPr>
            <a:lvl6pPr marL="25114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686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58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30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fld id="{B673FC12-F158-4E5A-A29D-62B69182734E}" type="slidenum">
              <a:rPr lang="en-US" altLang="ja-JP" sz="800" smtClean="0"/>
              <a:pPr/>
              <a:t>2</a:t>
            </a:fld>
            <a:endParaRPr lang="en-US" altLang="ja-JP" sz="8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00AB3CBC-9CE8-FF48-C33D-2DDCC96634CA}"/>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C6D2734E-8FD0-AE9A-4691-BFC2273FFF1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Times" panose="02020603050405020304" pitchFamily="18" charset="0"/>
              <a:ea typeface="Osaka"/>
            </a:endParaRPr>
          </a:p>
        </p:txBody>
      </p:sp>
      <p:sp>
        <p:nvSpPr>
          <p:cNvPr id="4" name="日付プレースホルダー 3">
            <a:extLst>
              <a:ext uri="{FF2B5EF4-FFF2-40B4-BE49-F238E27FC236}">
                <a16:creationId xmlns:a16="http://schemas.microsoft.com/office/drawing/2014/main" id="{C5283D43-65B8-A3A0-EFC4-CBD5E8482A40}"/>
              </a:ext>
            </a:extLst>
          </p:cNvPr>
          <p:cNvSpPr>
            <a:spLocks noGrp="1"/>
          </p:cNvSpPr>
          <p:nvPr>
            <p:ph type="dt" sz="quarter" idx="1"/>
          </p:nvPr>
        </p:nvSpPr>
        <p:spPr/>
        <p:txBody>
          <a:bodyPr/>
          <a:lstStyle/>
          <a:p>
            <a:pPr>
              <a:defRPr/>
            </a:pPr>
            <a:fld id="{A36C5D94-1D28-4CB2-8EBE-B36DCD5950D3}" type="datetime1">
              <a:rPr lang="ja-JP" altLang="en-US" smtClean="0"/>
              <a:pPr>
                <a:defRPr/>
              </a:pPr>
              <a:t>2025/6/20</a:t>
            </a:fld>
            <a:endParaRPr lang="en-US" altLang="ja-JP" dirty="0"/>
          </a:p>
        </p:txBody>
      </p:sp>
      <p:sp>
        <p:nvSpPr>
          <p:cNvPr id="5" name="フッター プレースホルダー 4">
            <a:extLst>
              <a:ext uri="{FF2B5EF4-FFF2-40B4-BE49-F238E27FC236}">
                <a16:creationId xmlns:a16="http://schemas.microsoft.com/office/drawing/2014/main" id="{85098689-1F8D-6969-BF8F-35651A68256D}"/>
              </a:ext>
            </a:extLst>
          </p:cNvPr>
          <p:cNvSpPr>
            <a:spLocks noGrp="1"/>
          </p:cNvSpPr>
          <p:nvPr>
            <p:ph type="ftr" sz="quarter" idx="4"/>
          </p:nvPr>
        </p:nvSpPr>
        <p:spPr/>
        <p:txBody>
          <a:bodyPr/>
          <a:lstStyle/>
          <a:p>
            <a:pPr>
              <a:defRPr/>
            </a:pPr>
            <a:r>
              <a:rPr lang="en-US" altLang="ja-JP" dirty="0"/>
              <a:t>Copyright 2003-2012 The Japan Chamber of Commerce and Industry. </a:t>
            </a:r>
          </a:p>
        </p:txBody>
      </p:sp>
      <p:sp>
        <p:nvSpPr>
          <p:cNvPr id="12294" name="スライド番号プレースホルダー 5">
            <a:extLst>
              <a:ext uri="{FF2B5EF4-FFF2-40B4-BE49-F238E27FC236}">
                <a16:creationId xmlns:a16="http://schemas.microsoft.com/office/drawing/2014/main" id="{5568467F-980C-1D44-670C-CCB9CC153C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panose="02020603050405020304" pitchFamily="18" charset="0"/>
                <a:ea typeface="Osaka"/>
                <a:cs typeface="Osaka"/>
              </a:defRPr>
            </a:lvl1pPr>
            <a:lvl2pPr marL="739775" indent="-282575">
              <a:defRPr kumimoji="1" sz="2400">
                <a:solidFill>
                  <a:schemeClr val="tx1"/>
                </a:solidFill>
                <a:latin typeface="Times" panose="02020603050405020304" pitchFamily="18" charset="0"/>
                <a:ea typeface="Osaka"/>
                <a:cs typeface="Osaka"/>
              </a:defRPr>
            </a:lvl2pPr>
            <a:lvl3pPr marL="1139825" indent="-225425">
              <a:defRPr kumimoji="1" sz="2400">
                <a:solidFill>
                  <a:schemeClr val="tx1"/>
                </a:solidFill>
                <a:latin typeface="Times" panose="02020603050405020304" pitchFamily="18" charset="0"/>
                <a:ea typeface="Osaka"/>
                <a:cs typeface="Osaka"/>
              </a:defRPr>
            </a:lvl3pPr>
            <a:lvl4pPr marL="1597025" indent="-225425">
              <a:defRPr kumimoji="1" sz="2400">
                <a:solidFill>
                  <a:schemeClr val="tx1"/>
                </a:solidFill>
                <a:latin typeface="Times" panose="02020603050405020304" pitchFamily="18" charset="0"/>
                <a:ea typeface="Osaka"/>
                <a:cs typeface="Osaka"/>
              </a:defRPr>
            </a:lvl4pPr>
            <a:lvl5pPr marL="2054225" indent="-225425">
              <a:defRPr kumimoji="1" sz="2400">
                <a:solidFill>
                  <a:schemeClr val="tx1"/>
                </a:solidFill>
                <a:latin typeface="Times" panose="02020603050405020304" pitchFamily="18" charset="0"/>
                <a:ea typeface="Osaka"/>
                <a:cs typeface="Osaka"/>
              </a:defRPr>
            </a:lvl5pPr>
            <a:lvl6pPr marL="25114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686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58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30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fld id="{5794BD74-534D-4456-B504-A776A154AEC4}" type="slidenum">
              <a:rPr lang="en-US" altLang="ja-JP" sz="800" smtClean="0"/>
              <a:pPr/>
              <a:t>3</a:t>
            </a:fld>
            <a:endParaRPr lang="en-US" altLang="ja-JP" sz="8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a:extLst>
              <a:ext uri="{FF2B5EF4-FFF2-40B4-BE49-F238E27FC236}">
                <a16:creationId xmlns:a16="http://schemas.microsoft.com/office/drawing/2014/main" id="{577DBCA0-83AD-4F9D-6328-D4AAFFA5DD7A}"/>
              </a:ext>
            </a:extLst>
          </p:cNvPr>
          <p:cNvSpPr>
            <a:spLocks noGrp="1" noRot="1" noChangeAspect="1" noChangeArrowheads="1" noTextEdit="1"/>
          </p:cNvSpPr>
          <p:nvPr>
            <p:ph type="sldImg"/>
          </p:nvPr>
        </p:nvSpPr>
        <p:spPr>
          <a:ln/>
        </p:spPr>
      </p:sp>
      <p:sp>
        <p:nvSpPr>
          <p:cNvPr id="14339" name="ノート プレースホルダー 2">
            <a:extLst>
              <a:ext uri="{FF2B5EF4-FFF2-40B4-BE49-F238E27FC236}">
                <a16:creationId xmlns:a16="http://schemas.microsoft.com/office/drawing/2014/main" id="{4D4D262C-8545-D3E9-1EC9-2F4E30E450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Times" panose="02020603050405020304" pitchFamily="18" charset="0"/>
              <a:ea typeface="Osaka"/>
            </a:endParaRPr>
          </a:p>
        </p:txBody>
      </p:sp>
      <p:sp>
        <p:nvSpPr>
          <p:cNvPr id="4" name="日付プレースホルダー 3">
            <a:extLst>
              <a:ext uri="{FF2B5EF4-FFF2-40B4-BE49-F238E27FC236}">
                <a16:creationId xmlns:a16="http://schemas.microsoft.com/office/drawing/2014/main" id="{DB361F9C-A8D3-27E4-A4F8-0CF5FC6269C0}"/>
              </a:ext>
            </a:extLst>
          </p:cNvPr>
          <p:cNvSpPr>
            <a:spLocks noGrp="1"/>
          </p:cNvSpPr>
          <p:nvPr>
            <p:ph type="dt" sz="quarter" idx="1"/>
          </p:nvPr>
        </p:nvSpPr>
        <p:spPr/>
        <p:txBody>
          <a:bodyPr/>
          <a:lstStyle/>
          <a:p>
            <a:pPr>
              <a:defRPr/>
            </a:pPr>
            <a:fld id="{A36C5D94-1D28-4CB2-8EBE-B36DCD5950D3}" type="datetime1">
              <a:rPr lang="ja-JP" altLang="en-US" smtClean="0"/>
              <a:pPr>
                <a:defRPr/>
              </a:pPr>
              <a:t>2025/6/20</a:t>
            </a:fld>
            <a:endParaRPr lang="en-US" altLang="ja-JP" dirty="0"/>
          </a:p>
        </p:txBody>
      </p:sp>
      <p:sp>
        <p:nvSpPr>
          <p:cNvPr id="5" name="フッター プレースホルダー 4">
            <a:extLst>
              <a:ext uri="{FF2B5EF4-FFF2-40B4-BE49-F238E27FC236}">
                <a16:creationId xmlns:a16="http://schemas.microsoft.com/office/drawing/2014/main" id="{EC607F1A-F5BF-B9BA-A8CD-FFC263BCE691}"/>
              </a:ext>
            </a:extLst>
          </p:cNvPr>
          <p:cNvSpPr>
            <a:spLocks noGrp="1"/>
          </p:cNvSpPr>
          <p:nvPr>
            <p:ph type="ftr" sz="quarter" idx="4"/>
          </p:nvPr>
        </p:nvSpPr>
        <p:spPr/>
        <p:txBody>
          <a:bodyPr/>
          <a:lstStyle/>
          <a:p>
            <a:pPr>
              <a:defRPr/>
            </a:pPr>
            <a:r>
              <a:rPr lang="en-US" altLang="ja-JP" dirty="0"/>
              <a:t>Copyright 2003-2012 The Japan Chamber of Commerce and Industry. </a:t>
            </a:r>
          </a:p>
        </p:txBody>
      </p:sp>
      <p:sp>
        <p:nvSpPr>
          <p:cNvPr id="14342" name="スライド番号プレースホルダー 5">
            <a:extLst>
              <a:ext uri="{FF2B5EF4-FFF2-40B4-BE49-F238E27FC236}">
                <a16:creationId xmlns:a16="http://schemas.microsoft.com/office/drawing/2014/main" id="{D71699F4-F232-ACF0-F434-AB619727A4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panose="02020603050405020304" pitchFamily="18" charset="0"/>
                <a:ea typeface="Osaka"/>
                <a:cs typeface="Osaka"/>
              </a:defRPr>
            </a:lvl1pPr>
            <a:lvl2pPr marL="739775" indent="-282575">
              <a:defRPr kumimoji="1" sz="2400">
                <a:solidFill>
                  <a:schemeClr val="tx1"/>
                </a:solidFill>
                <a:latin typeface="Times" panose="02020603050405020304" pitchFamily="18" charset="0"/>
                <a:ea typeface="Osaka"/>
                <a:cs typeface="Osaka"/>
              </a:defRPr>
            </a:lvl2pPr>
            <a:lvl3pPr marL="1139825" indent="-225425">
              <a:defRPr kumimoji="1" sz="2400">
                <a:solidFill>
                  <a:schemeClr val="tx1"/>
                </a:solidFill>
                <a:latin typeface="Times" panose="02020603050405020304" pitchFamily="18" charset="0"/>
                <a:ea typeface="Osaka"/>
                <a:cs typeface="Osaka"/>
              </a:defRPr>
            </a:lvl3pPr>
            <a:lvl4pPr marL="1597025" indent="-225425">
              <a:defRPr kumimoji="1" sz="2400">
                <a:solidFill>
                  <a:schemeClr val="tx1"/>
                </a:solidFill>
                <a:latin typeface="Times" panose="02020603050405020304" pitchFamily="18" charset="0"/>
                <a:ea typeface="Osaka"/>
                <a:cs typeface="Osaka"/>
              </a:defRPr>
            </a:lvl4pPr>
            <a:lvl5pPr marL="2054225" indent="-225425">
              <a:defRPr kumimoji="1" sz="2400">
                <a:solidFill>
                  <a:schemeClr val="tx1"/>
                </a:solidFill>
                <a:latin typeface="Times" panose="02020603050405020304" pitchFamily="18" charset="0"/>
                <a:ea typeface="Osaka"/>
                <a:cs typeface="Osaka"/>
              </a:defRPr>
            </a:lvl5pPr>
            <a:lvl6pPr marL="25114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686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58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30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fld id="{13D0D2ED-235D-43AA-B9E1-B84648E1D187}" type="slidenum">
              <a:rPr lang="en-US" altLang="ja-JP" sz="800" smtClean="0"/>
              <a:pPr/>
              <a:t>4</a:t>
            </a:fld>
            <a:endParaRPr lang="en-US" altLang="ja-JP"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80D6FC55-4295-8915-77C4-4500C2709844}"/>
              </a:ext>
            </a:extLst>
          </p:cNvPr>
          <p:cNvSpPr>
            <a:spLocks noGrp="1" noRot="1" noChangeAspect="1" noChangeArrowheads="1" noTextEdit="1"/>
          </p:cNvSpPr>
          <p:nvPr>
            <p:ph type="sldImg"/>
          </p:nvPr>
        </p:nvSpPr>
        <p:spPr>
          <a:ln/>
        </p:spPr>
      </p:sp>
      <p:sp>
        <p:nvSpPr>
          <p:cNvPr id="16387" name="ノート プレースホルダー 2">
            <a:extLst>
              <a:ext uri="{FF2B5EF4-FFF2-40B4-BE49-F238E27FC236}">
                <a16:creationId xmlns:a16="http://schemas.microsoft.com/office/drawing/2014/main" id="{F5BC63C2-1429-1290-06AD-38AF66A51A3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Times" panose="02020603050405020304" pitchFamily="18" charset="0"/>
              <a:ea typeface="Osaka"/>
            </a:endParaRPr>
          </a:p>
        </p:txBody>
      </p:sp>
      <p:sp>
        <p:nvSpPr>
          <p:cNvPr id="4" name="日付プレースホルダー 3">
            <a:extLst>
              <a:ext uri="{FF2B5EF4-FFF2-40B4-BE49-F238E27FC236}">
                <a16:creationId xmlns:a16="http://schemas.microsoft.com/office/drawing/2014/main" id="{97A809EE-05AD-D642-BD8B-4721953F132B}"/>
              </a:ext>
            </a:extLst>
          </p:cNvPr>
          <p:cNvSpPr>
            <a:spLocks noGrp="1"/>
          </p:cNvSpPr>
          <p:nvPr>
            <p:ph type="dt" sz="quarter" idx="1"/>
          </p:nvPr>
        </p:nvSpPr>
        <p:spPr/>
        <p:txBody>
          <a:bodyPr/>
          <a:lstStyle/>
          <a:p>
            <a:pPr>
              <a:defRPr/>
            </a:pPr>
            <a:fld id="{A36C5D94-1D28-4CB2-8EBE-B36DCD5950D3}" type="datetime1">
              <a:rPr lang="ja-JP" altLang="en-US" smtClean="0"/>
              <a:pPr>
                <a:defRPr/>
              </a:pPr>
              <a:t>2025/6/20</a:t>
            </a:fld>
            <a:endParaRPr lang="en-US" altLang="ja-JP" dirty="0"/>
          </a:p>
        </p:txBody>
      </p:sp>
      <p:sp>
        <p:nvSpPr>
          <p:cNvPr id="5" name="フッター プレースホルダー 4">
            <a:extLst>
              <a:ext uri="{FF2B5EF4-FFF2-40B4-BE49-F238E27FC236}">
                <a16:creationId xmlns:a16="http://schemas.microsoft.com/office/drawing/2014/main" id="{F5C1729E-7E16-68CE-57B1-C84875A5481C}"/>
              </a:ext>
            </a:extLst>
          </p:cNvPr>
          <p:cNvSpPr>
            <a:spLocks noGrp="1"/>
          </p:cNvSpPr>
          <p:nvPr>
            <p:ph type="ftr" sz="quarter" idx="4"/>
          </p:nvPr>
        </p:nvSpPr>
        <p:spPr/>
        <p:txBody>
          <a:bodyPr/>
          <a:lstStyle/>
          <a:p>
            <a:pPr>
              <a:defRPr/>
            </a:pPr>
            <a:r>
              <a:rPr lang="en-US" altLang="ja-JP" dirty="0"/>
              <a:t>Copyright 2003-2012 The Japan Chamber of Commerce and Industry. </a:t>
            </a:r>
          </a:p>
        </p:txBody>
      </p:sp>
      <p:sp>
        <p:nvSpPr>
          <p:cNvPr id="16390" name="スライド番号プレースホルダー 5">
            <a:extLst>
              <a:ext uri="{FF2B5EF4-FFF2-40B4-BE49-F238E27FC236}">
                <a16:creationId xmlns:a16="http://schemas.microsoft.com/office/drawing/2014/main" id="{0B80655B-9C40-6722-F7DA-8684F0146AE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panose="02020603050405020304" pitchFamily="18" charset="0"/>
                <a:ea typeface="Osaka"/>
                <a:cs typeface="Osaka"/>
              </a:defRPr>
            </a:lvl1pPr>
            <a:lvl2pPr marL="739775" indent="-282575">
              <a:defRPr kumimoji="1" sz="2400">
                <a:solidFill>
                  <a:schemeClr val="tx1"/>
                </a:solidFill>
                <a:latin typeface="Times" panose="02020603050405020304" pitchFamily="18" charset="0"/>
                <a:ea typeface="Osaka"/>
                <a:cs typeface="Osaka"/>
              </a:defRPr>
            </a:lvl2pPr>
            <a:lvl3pPr marL="1139825" indent="-225425">
              <a:defRPr kumimoji="1" sz="2400">
                <a:solidFill>
                  <a:schemeClr val="tx1"/>
                </a:solidFill>
                <a:latin typeface="Times" panose="02020603050405020304" pitchFamily="18" charset="0"/>
                <a:ea typeface="Osaka"/>
                <a:cs typeface="Osaka"/>
              </a:defRPr>
            </a:lvl3pPr>
            <a:lvl4pPr marL="1597025" indent="-225425">
              <a:defRPr kumimoji="1" sz="2400">
                <a:solidFill>
                  <a:schemeClr val="tx1"/>
                </a:solidFill>
                <a:latin typeface="Times" panose="02020603050405020304" pitchFamily="18" charset="0"/>
                <a:ea typeface="Osaka"/>
                <a:cs typeface="Osaka"/>
              </a:defRPr>
            </a:lvl4pPr>
            <a:lvl5pPr marL="2054225" indent="-225425">
              <a:defRPr kumimoji="1" sz="2400">
                <a:solidFill>
                  <a:schemeClr val="tx1"/>
                </a:solidFill>
                <a:latin typeface="Times" panose="02020603050405020304" pitchFamily="18" charset="0"/>
                <a:ea typeface="Osaka"/>
                <a:cs typeface="Osaka"/>
              </a:defRPr>
            </a:lvl5pPr>
            <a:lvl6pPr marL="25114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686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58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30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fld id="{29934A22-A425-4906-BD29-4CD0610EF1B8}" type="slidenum">
              <a:rPr lang="en-US" altLang="ja-JP" sz="800" smtClean="0"/>
              <a:pPr/>
              <a:t>5</a:t>
            </a:fld>
            <a:endParaRPr lang="en-US" altLang="ja-JP"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a:extLst>
              <a:ext uri="{FF2B5EF4-FFF2-40B4-BE49-F238E27FC236}">
                <a16:creationId xmlns:a16="http://schemas.microsoft.com/office/drawing/2014/main" id="{BC4B1AE0-D47A-591D-AA3E-3D6F152C4153}"/>
              </a:ext>
            </a:extLst>
          </p:cNvPr>
          <p:cNvSpPr>
            <a:spLocks noGrp="1" noRot="1" noChangeAspect="1" noChangeArrowheads="1" noTextEdit="1"/>
          </p:cNvSpPr>
          <p:nvPr>
            <p:ph type="sldImg"/>
          </p:nvPr>
        </p:nvSpPr>
        <p:spPr>
          <a:ln/>
        </p:spPr>
      </p:sp>
      <p:sp>
        <p:nvSpPr>
          <p:cNvPr id="18435" name="ノート プレースホルダー 2">
            <a:extLst>
              <a:ext uri="{FF2B5EF4-FFF2-40B4-BE49-F238E27FC236}">
                <a16:creationId xmlns:a16="http://schemas.microsoft.com/office/drawing/2014/main" id="{69D236C9-7C86-8321-C951-827B261F5BB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Times" panose="02020603050405020304" pitchFamily="18" charset="0"/>
              <a:ea typeface="Osaka"/>
            </a:endParaRPr>
          </a:p>
        </p:txBody>
      </p:sp>
      <p:sp>
        <p:nvSpPr>
          <p:cNvPr id="4" name="日付プレースホルダー 3">
            <a:extLst>
              <a:ext uri="{FF2B5EF4-FFF2-40B4-BE49-F238E27FC236}">
                <a16:creationId xmlns:a16="http://schemas.microsoft.com/office/drawing/2014/main" id="{E71F5EFD-6141-091D-13B9-08C85B0559E4}"/>
              </a:ext>
            </a:extLst>
          </p:cNvPr>
          <p:cNvSpPr>
            <a:spLocks noGrp="1"/>
          </p:cNvSpPr>
          <p:nvPr>
            <p:ph type="dt" sz="quarter" idx="1"/>
          </p:nvPr>
        </p:nvSpPr>
        <p:spPr/>
        <p:txBody>
          <a:bodyPr/>
          <a:lstStyle/>
          <a:p>
            <a:pPr>
              <a:defRPr/>
            </a:pPr>
            <a:fld id="{A36C5D94-1D28-4CB2-8EBE-B36DCD5950D3}" type="datetime1">
              <a:rPr lang="ja-JP" altLang="en-US" smtClean="0"/>
              <a:pPr>
                <a:defRPr/>
              </a:pPr>
              <a:t>2025/6/20</a:t>
            </a:fld>
            <a:endParaRPr lang="en-US" altLang="ja-JP" dirty="0"/>
          </a:p>
        </p:txBody>
      </p:sp>
      <p:sp>
        <p:nvSpPr>
          <p:cNvPr id="5" name="フッター プレースホルダー 4">
            <a:extLst>
              <a:ext uri="{FF2B5EF4-FFF2-40B4-BE49-F238E27FC236}">
                <a16:creationId xmlns:a16="http://schemas.microsoft.com/office/drawing/2014/main" id="{F24374B3-2C9D-77E3-1075-5688C9C26308}"/>
              </a:ext>
            </a:extLst>
          </p:cNvPr>
          <p:cNvSpPr>
            <a:spLocks noGrp="1"/>
          </p:cNvSpPr>
          <p:nvPr>
            <p:ph type="ftr" sz="quarter" idx="4"/>
          </p:nvPr>
        </p:nvSpPr>
        <p:spPr/>
        <p:txBody>
          <a:bodyPr/>
          <a:lstStyle/>
          <a:p>
            <a:pPr>
              <a:defRPr/>
            </a:pPr>
            <a:r>
              <a:rPr lang="en-US" altLang="ja-JP" dirty="0"/>
              <a:t>Copyright 2003-2012 The Japan Chamber of Commerce and Industry. </a:t>
            </a:r>
          </a:p>
        </p:txBody>
      </p:sp>
      <p:sp>
        <p:nvSpPr>
          <p:cNvPr id="18438" name="スライド番号プレースホルダー 5">
            <a:extLst>
              <a:ext uri="{FF2B5EF4-FFF2-40B4-BE49-F238E27FC236}">
                <a16:creationId xmlns:a16="http://schemas.microsoft.com/office/drawing/2014/main" id="{F5992593-EC8B-50A7-8475-43640D7C5B9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panose="02020603050405020304" pitchFamily="18" charset="0"/>
                <a:ea typeface="Osaka"/>
                <a:cs typeface="Osaka"/>
              </a:defRPr>
            </a:lvl1pPr>
            <a:lvl2pPr marL="739775" indent="-282575">
              <a:defRPr kumimoji="1" sz="2400">
                <a:solidFill>
                  <a:schemeClr val="tx1"/>
                </a:solidFill>
                <a:latin typeface="Times" panose="02020603050405020304" pitchFamily="18" charset="0"/>
                <a:ea typeface="Osaka"/>
                <a:cs typeface="Osaka"/>
              </a:defRPr>
            </a:lvl2pPr>
            <a:lvl3pPr marL="1139825" indent="-225425">
              <a:defRPr kumimoji="1" sz="2400">
                <a:solidFill>
                  <a:schemeClr val="tx1"/>
                </a:solidFill>
                <a:latin typeface="Times" panose="02020603050405020304" pitchFamily="18" charset="0"/>
                <a:ea typeface="Osaka"/>
                <a:cs typeface="Osaka"/>
              </a:defRPr>
            </a:lvl3pPr>
            <a:lvl4pPr marL="1597025" indent="-225425">
              <a:defRPr kumimoji="1" sz="2400">
                <a:solidFill>
                  <a:schemeClr val="tx1"/>
                </a:solidFill>
                <a:latin typeface="Times" panose="02020603050405020304" pitchFamily="18" charset="0"/>
                <a:ea typeface="Osaka"/>
                <a:cs typeface="Osaka"/>
              </a:defRPr>
            </a:lvl4pPr>
            <a:lvl5pPr marL="2054225" indent="-225425">
              <a:defRPr kumimoji="1" sz="2400">
                <a:solidFill>
                  <a:schemeClr val="tx1"/>
                </a:solidFill>
                <a:latin typeface="Times" panose="02020603050405020304" pitchFamily="18" charset="0"/>
                <a:ea typeface="Osaka"/>
                <a:cs typeface="Osaka"/>
              </a:defRPr>
            </a:lvl5pPr>
            <a:lvl6pPr marL="25114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686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58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3025" indent="-225425"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fld id="{6EA004A3-521C-4A8F-9FBE-B7FC98576A7A}" type="slidenum">
              <a:rPr lang="en-US" altLang="ja-JP" sz="800" smtClean="0"/>
              <a:pPr/>
              <a:t>6</a:t>
            </a:fld>
            <a:endParaRPr lang="en-US" altLang="ja-JP" sz="8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 name="Picture 10">
            <a:extLst>
              <a:ext uri="{FF2B5EF4-FFF2-40B4-BE49-F238E27FC236}">
                <a16:creationId xmlns:a16="http://schemas.microsoft.com/office/drawing/2014/main" id="{3D1E23A2-76B7-EC08-D006-ED8FCD6607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07313" y="53975"/>
            <a:ext cx="1979612"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AutoShape 16">
            <a:hlinkClick r:id="" action="ppaction://hlinkshowjump?jump=nextslide" highlightClick="1"/>
            <a:extLst>
              <a:ext uri="{FF2B5EF4-FFF2-40B4-BE49-F238E27FC236}">
                <a16:creationId xmlns:a16="http://schemas.microsoft.com/office/drawing/2014/main" id="{EE0156FB-9351-9843-62D3-14FFC326F681}"/>
              </a:ext>
            </a:extLst>
          </p:cNvPr>
          <p:cNvSpPr>
            <a:spLocks noChangeAspect="1" noChangeArrowheads="1"/>
          </p:cNvSpPr>
          <p:nvPr userDrawn="1"/>
        </p:nvSpPr>
        <p:spPr bwMode="auto">
          <a:xfrm>
            <a:off x="9544050" y="6656388"/>
            <a:ext cx="144463" cy="144462"/>
          </a:xfrm>
          <a:prstGeom prst="actionButtonForwardNext">
            <a:avLst/>
          </a:prstGeom>
          <a:solidFill>
            <a:srgbClr val="E60000">
              <a:alpha val="50195"/>
            </a:srgbClr>
          </a:solidFill>
          <a:ln>
            <a:noFill/>
          </a:ln>
        </p:spPr>
        <p:txBody>
          <a:bodyPr wrap="none" anchor="ctr"/>
          <a:lstStyle>
            <a:lvl1pPr eaLnBrk="0" hangingPunct="0">
              <a:defRPr kumimoji="1" sz="2400">
                <a:solidFill>
                  <a:schemeClr val="tx1"/>
                </a:solidFill>
                <a:latin typeface="Times"/>
                <a:ea typeface="Osaka"/>
                <a:cs typeface="Osaka"/>
              </a:defRPr>
            </a:lvl1pPr>
            <a:lvl2pPr marL="742950" indent="-285750" eaLnBrk="0" hangingPunct="0">
              <a:defRPr kumimoji="1" sz="2400">
                <a:solidFill>
                  <a:schemeClr val="tx1"/>
                </a:solidFill>
                <a:latin typeface="Times"/>
                <a:ea typeface="Osaka"/>
                <a:cs typeface="Osaka"/>
              </a:defRPr>
            </a:lvl2pPr>
            <a:lvl3pPr marL="1143000" indent="-228600" eaLnBrk="0" hangingPunct="0">
              <a:defRPr kumimoji="1" sz="2400">
                <a:solidFill>
                  <a:schemeClr val="tx1"/>
                </a:solidFill>
                <a:latin typeface="Times"/>
                <a:ea typeface="Osaka"/>
                <a:cs typeface="Osaka"/>
              </a:defRPr>
            </a:lvl3pPr>
            <a:lvl4pPr marL="1600200" indent="-228600" eaLnBrk="0" hangingPunct="0">
              <a:defRPr kumimoji="1" sz="2400">
                <a:solidFill>
                  <a:schemeClr val="tx1"/>
                </a:solidFill>
                <a:latin typeface="Times"/>
                <a:ea typeface="Osaka"/>
                <a:cs typeface="Osaka"/>
              </a:defRPr>
            </a:lvl4pPr>
            <a:lvl5pPr marL="2057400" indent="-228600" eaLnBrk="0" hangingPunct="0">
              <a:defRPr kumimoji="1" sz="2400">
                <a:solidFill>
                  <a:schemeClr val="tx1"/>
                </a:solidFill>
                <a:latin typeface="Times"/>
                <a:ea typeface="Osaka"/>
                <a:cs typeface="Osaka"/>
              </a:defRPr>
            </a:lvl5pPr>
            <a:lvl6pPr marL="2514600" indent="-228600" eaLnBrk="0" fontAlgn="base" hangingPunct="0">
              <a:spcBef>
                <a:spcPct val="0"/>
              </a:spcBef>
              <a:spcAft>
                <a:spcPct val="0"/>
              </a:spcAft>
              <a:defRPr kumimoji="1" sz="2400">
                <a:solidFill>
                  <a:schemeClr val="tx1"/>
                </a:solidFill>
                <a:latin typeface="Times"/>
                <a:ea typeface="Osaka"/>
                <a:cs typeface="Osaka"/>
              </a:defRPr>
            </a:lvl6pPr>
            <a:lvl7pPr marL="2971800" indent="-228600" eaLnBrk="0" fontAlgn="base" hangingPunct="0">
              <a:spcBef>
                <a:spcPct val="0"/>
              </a:spcBef>
              <a:spcAft>
                <a:spcPct val="0"/>
              </a:spcAft>
              <a:defRPr kumimoji="1" sz="2400">
                <a:solidFill>
                  <a:schemeClr val="tx1"/>
                </a:solidFill>
                <a:latin typeface="Times"/>
                <a:ea typeface="Osaka"/>
                <a:cs typeface="Osaka"/>
              </a:defRPr>
            </a:lvl7pPr>
            <a:lvl8pPr marL="3429000" indent="-228600" eaLnBrk="0" fontAlgn="base" hangingPunct="0">
              <a:spcBef>
                <a:spcPct val="0"/>
              </a:spcBef>
              <a:spcAft>
                <a:spcPct val="0"/>
              </a:spcAft>
              <a:defRPr kumimoji="1" sz="2400">
                <a:solidFill>
                  <a:schemeClr val="tx1"/>
                </a:solidFill>
                <a:latin typeface="Times"/>
                <a:ea typeface="Osaka"/>
                <a:cs typeface="Osaka"/>
              </a:defRPr>
            </a:lvl8pPr>
            <a:lvl9pPr marL="3886200" indent="-228600" eaLnBrk="0" fontAlgn="base" hangingPunct="0">
              <a:spcBef>
                <a:spcPct val="0"/>
              </a:spcBef>
              <a:spcAft>
                <a:spcPct val="0"/>
              </a:spcAft>
              <a:defRPr kumimoji="1" sz="2400">
                <a:solidFill>
                  <a:schemeClr val="tx1"/>
                </a:solidFill>
                <a:latin typeface="Times"/>
                <a:ea typeface="Osaka"/>
                <a:cs typeface="Osaka"/>
              </a:defRPr>
            </a:lvl9pPr>
          </a:lstStyle>
          <a:p>
            <a:pPr eaLnBrk="1" hangingPunct="1">
              <a:defRPr/>
            </a:pPr>
            <a:endParaRPr lang="ja-JP" altLang="en-US" dirty="0"/>
          </a:p>
        </p:txBody>
      </p:sp>
      <p:sp>
        <p:nvSpPr>
          <p:cNvPr id="13314" name="Rectangle 2"/>
          <p:cNvSpPr>
            <a:spLocks noGrp="1" noChangeArrowheads="1"/>
          </p:cNvSpPr>
          <p:nvPr>
            <p:ph type="ctrTitle"/>
          </p:nvPr>
        </p:nvSpPr>
        <p:spPr>
          <a:xfrm>
            <a:off x="215900" y="2159000"/>
            <a:ext cx="9472613" cy="1439863"/>
          </a:xfrm>
        </p:spPr>
        <p:txBody>
          <a:bodyPr/>
          <a:lstStyle>
            <a:lvl1pPr algn="ctr">
              <a:defRPr sz="3600"/>
            </a:lvl1pPr>
          </a:lstStyle>
          <a:p>
            <a:r>
              <a:rPr lang="ja-JP" altLang="en-US"/>
              <a:t>マスタ タイトルの書式設定</a:t>
            </a:r>
          </a:p>
        </p:txBody>
      </p:sp>
      <p:sp>
        <p:nvSpPr>
          <p:cNvPr id="13315" name="Rectangle 3"/>
          <p:cNvSpPr>
            <a:spLocks noGrp="1" noChangeArrowheads="1"/>
          </p:cNvSpPr>
          <p:nvPr>
            <p:ph type="subTitle" idx="1"/>
          </p:nvPr>
        </p:nvSpPr>
        <p:spPr>
          <a:xfrm>
            <a:off x="215900" y="3598863"/>
            <a:ext cx="9472613" cy="1079500"/>
          </a:xfrm>
        </p:spPr>
        <p:txBody>
          <a:bodyPr/>
          <a:lstStyle>
            <a:lvl1pPr marL="0" indent="0" algn="ctr">
              <a:buFont typeface="Osaka" charset="-128"/>
              <a:buNone/>
              <a:defRPr sz="1800"/>
            </a:lvl1pPr>
          </a:lstStyle>
          <a:p>
            <a:r>
              <a:rPr lang="ja-JP" altLang="en-US"/>
              <a:t>マスタ サブタイトルの書式設定</a:t>
            </a:r>
          </a:p>
        </p:txBody>
      </p:sp>
      <p:sp>
        <p:nvSpPr>
          <p:cNvPr id="4" name="Rectangle 5">
            <a:extLst>
              <a:ext uri="{FF2B5EF4-FFF2-40B4-BE49-F238E27FC236}">
                <a16:creationId xmlns:a16="http://schemas.microsoft.com/office/drawing/2014/main" id="{45934B46-8E0E-30D1-25DC-36AE3215CC81}"/>
              </a:ext>
            </a:extLst>
          </p:cNvPr>
          <p:cNvSpPr>
            <a:spLocks noGrp="1" noChangeArrowheads="1"/>
          </p:cNvSpPr>
          <p:nvPr>
            <p:ph type="ftr" sz="quarter" idx="10"/>
          </p:nvPr>
        </p:nvSpPr>
        <p:spPr/>
        <p:txBody>
          <a:bodyPr/>
          <a:lstStyle>
            <a:lvl1pPr>
              <a:defRPr/>
            </a:lvl1pPr>
          </a:lstStyle>
          <a:p>
            <a:pPr>
              <a:defRPr/>
            </a:pPr>
            <a:r>
              <a:rPr lang="en-US" altLang="ja-JP"/>
              <a:t>Copyright 2018 The Japan Chamber of Commerce and Industry. All rights reserved.</a:t>
            </a:r>
          </a:p>
        </p:txBody>
      </p:sp>
      <p:sp>
        <p:nvSpPr>
          <p:cNvPr id="5" name="Rectangle 18">
            <a:extLst>
              <a:ext uri="{FF2B5EF4-FFF2-40B4-BE49-F238E27FC236}">
                <a16:creationId xmlns:a16="http://schemas.microsoft.com/office/drawing/2014/main" id="{7EF9E10E-7DDE-DFA0-59DE-F038BBA92973}"/>
              </a:ext>
            </a:extLst>
          </p:cNvPr>
          <p:cNvSpPr>
            <a:spLocks noGrp="1" noChangeArrowheads="1"/>
          </p:cNvSpPr>
          <p:nvPr>
            <p:ph type="dt" sz="quarter" idx="11"/>
          </p:nvPr>
        </p:nvSpPr>
        <p:spPr bwMode="auto">
          <a:xfrm>
            <a:off x="215900" y="6656388"/>
            <a:ext cx="2339975" cy="144462"/>
          </a:xfrm>
          <a:prstGeom prst="rect">
            <a:avLst/>
          </a:prstGeom>
          <a:ln>
            <a:miter lim="800000"/>
            <a:headEnd/>
            <a:tailEnd/>
          </a:ln>
        </p:spPr>
        <p:txBody>
          <a:bodyPr vert="horz" wrap="square" lIns="91440" tIns="45720" rIns="91440" bIns="45720" numCol="1" anchor="ctr" anchorCtr="0" compatLnSpc="1">
            <a:prstTxWarp prst="textNoShape">
              <a:avLst/>
            </a:prstTxWarp>
          </a:bodyPr>
          <a:lstStyle>
            <a:lvl1pPr eaLnBrk="1" hangingPunct="1">
              <a:defRPr sz="600">
                <a:latin typeface="+mn-lt"/>
                <a:ea typeface="+mn-ea"/>
                <a:cs typeface="+mn-cs"/>
              </a:defRPr>
            </a:lvl1pPr>
          </a:lstStyle>
          <a:p>
            <a:pPr>
              <a:defRPr/>
            </a:pPr>
            <a:endParaRPr lang="en-US" altLang="ja-JP"/>
          </a:p>
        </p:txBody>
      </p:sp>
    </p:spTree>
    <p:extLst>
      <p:ext uri="{BB962C8B-B14F-4D97-AF65-F5344CB8AC3E}">
        <p14:creationId xmlns:p14="http://schemas.microsoft.com/office/powerpoint/2010/main" val="1581146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a:extLst>
              <a:ext uri="{FF2B5EF4-FFF2-40B4-BE49-F238E27FC236}">
                <a16:creationId xmlns:a16="http://schemas.microsoft.com/office/drawing/2014/main" id="{DBF5BBC3-DCB2-32E0-2244-6BC1C293BB28}"/>
              </a:ext>
            </a:extLst>
          </p:cNvPr>
          <p:cNvSpPr>
            <a:spLocks noGrp="1" noChangeArrowheads="1"/>
          </p:cNvSpPr>
          <p:nvPr>
            <p:ph type="sldNum" sz="quarter" idx="10"/>
          </p:nvPr>
        </p:nvSpPr>
        <p:spPr>
          <a:ln/>
        </p:spPr>
        <p:txBody>
          <a:bodyPr/>
          <a:lstStyle>
            <a:lvl1pPr>
              <a:defRPr/>
            </a:lvl1pPr>
          </a:lstStyle>
          <a:p>
            <a:pPr>
              <a:defRPr/>
            </a:pPr>
            <a:fld id="{5167E252-6BF9-4FD9-BF47-FB860A52A26C}" type="slidenum">
              <a:rPr lang="en-US" altLang="ja-JP"/>
              <a:pPr>
                <a:defRPr/>
              </a:pPr>
              <a:t>‹#›</a:t>
            </a:fld>
            <a:endParaRPr lang="en-US" altLang="ja-JP"/>
          </a:p>
        </p:txBody>
      </p:sp>
      <p:sp>
        <p:nvSpPr>
          <p:cNvPr id="5" name="Rectangle 8">
            <a:extLst>
              <a:ext uri="{FF2B5EF4-FFF2-40B4-BE49-F238E27FC236}">
                <a16:creationId xmlns:a16="http://schemas.microsoft.com/office/drawing/2014/main" id="{11055E22-9A04-0D11-161B-C5761018A91F}"/>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193298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21550" y="304800"/>
            <a:ext cx="2366963" cy="611981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15900" y="304800"/>
            <a:ext cx="6953250" cy="611981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a:extLst>
              <a:ext uri="{FF2B5EF4-FFF2-40B4-BE49-F238E27FC236}">
                <a16:creationId xmlns:a16="http://schemas.microsoft.com/office/drawing/2014/main" id="{B0768F24-2CA6-3666-135D-152DFE991E40}"/>
              </a:ext>
            </a:extLst>
          </p:cNvPr>
          <p:cNvSpPr>
            <a:spLocks noGrp="1" noChangeArrowheads="1"/>
          </p:cNvSpPr>
          <p:nvPr>
            <p:ph type="sldNum" sz="quarter" idx="10"/>
          </p:nvPr>
        </p:nvSpPr>
        <p:spPr>
          <a:ln/>
        </p:spPr>
        <p:txBody>
          <a:bodyPr/>
          <a:lstStyle>
            <a:lvl1pPr>
              <a:defRPr/>
            </a:lvl1pPr>
          </a:lstStyle>
          <a:p>
            <a:pPr>
              <a:defRPr/>
            </a:pPr>
            <a:fld id="{AA03F068-167A-443D-9B4A-B38057F5297F}" type="slidenum">
              <a:rPr lang="en-US" altLang="ja-JP"/>
              <a:pPr>
                <a:defRPr/>
              </a:pPr>
              <a:t>‹#›</a:t>
            </a:fld>
            <a:endParaRPr lang="en-US" altLang="ja-JP"/>
          </a:p>
        </p:txBody>
      </p:sp>
      <p:sp>
        <p:nvSpPr>
          <p:cNvPr id="5" name="Rectangle 8">
            <a:extLst>
              <a:ext uri="{FF2B5EF4-FFF2-40B4-BE49-F238E27FC236}">
                <a16:creationId xmlns:a16="http://schemas.microsoft.com/office/drawing/2014/main" id="{313989C6-30FB-42D2-06FF-601B9BC9C877}"/>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139601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a:extLst>
              <a:ext uri="{FF2B5EF4-FFF2-40B4-BE49-F238E27FC236}">
                <a16:creationId xmlns:a16="http://schemas.microsoft.com/office/drawing/2014/main" id="{318998BF-FBAA-5030-0490-582DBA5DCABB}"/>
              </a:ext>
            </a:extLst>
          </p:cNvPr>
          <p:cNvSpPr>
            <a:spLocks noGrp="1" noChangeArrowheads="1"/>
          </p:cNvSpPr>
          <p:nvPr>
            <p:ph type="sldNum" sz="quarter" idx="10"/>
          </p:nvPr>
        </p:nvSpPr>
        <p:spPr>
          <a:ln/>
        </p:spPr>
        <p:txBody>
          <a:bodyPr/>
          <a:lstStyle>
            <a:lvl1pPr>
              <a:defRPr/>
            </a:lvl1pPr>
          </a:lstStyle>
          <a:p>
            <a:pPr>
              <a:defRPr/>
            </a:pPr>
            <a:fld id="{21AF194A-C583-471A-BC7B-F9465B62A042}" type="slidenum">
              <a:rPr lang="en-US" altLang="ja-JP"/>
              <a:pPr>
                <a:defRPr/>
              </a:pPr>
              <a:t>‹#›</a:t>
            </a:fld>
            <a:endParaRPr lang="en-US" altLang="ja-JP"/>
          </a:p>
        </p:txBody>
      </p:sp>
      <p:sp>
        <p:nvSpPr>
          <p:cNvPr id="5" name="Rectangle 8">
            <a:extLst>
              <a:ext uri="{FF2B5EF4-FFF2-40B4-BE49-F238E27FC236}">
                <a16:creationId xmlns:a16="http://schemas.microsoft.com/office/drawing/2014/main" id="{75B5611F-C229-FA42-ABCD-78E9AB66E803}"/>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988446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6">
            <a:extLst>
              <a:ext uri="{FF2B5EF4-FFF2-40B4-BE49-F238E27FC236}">
                <a16:creationId xmlns:a16="http://schemas.microsoft.com/office/drawing/2014/main" id="{972346D9-8B00-8F5E-5071-768F89D50D10}"/>
              </a:ext>
            </a:extLst>
          </p:cNvPr>
          <p:cNvSpPr>
            <a:spLocks noGrp="1" noChangeArrowheads="1"/>
          </p:cNvSpPr>
          <p:nvPr>
            <p:ph type="sldNum" sz="quarter" idx="10"/>
          </p:nvPr>
        </p:nvSpPr>
        <p:spPr>
          <a:ln/>
        </p:spPr>
        <p:txBody>
          <a:bodyPr/>
          <a:lstStyle>
            <a:lvl1pPr>
              <a:defRPr/>
            </a:lvl1pPr>
          </a:lstStyle>
          <a:p>
            <a:pPr>
              <a:defRPr/>
            </a:pPr>
            <a:fld id="{F0A14E45-A308-4A21-8946-3DD25D308865}" type="slidenum">
              <a:rPr lang="en-US" altLang="ja-JP"/>
              <a:pPr>
                <a:defRPr/>
              </a:pPr>
              <a:t>‹#›</a:t>
            </a:fld>
            <a:endParaRPr lang="en-US" altLang="ja-JP"/>
          </a:p>
        </p:txBody>
      </p:sp>
      <p:sp>
        <p:nvSpPr>
          <p:cNvPr id="5" name="Rectangle 8">
            <a:extLst>
              <a:ext uri="{FF2B5EF4-FFF2-40B4-BE49-F238E27FC236}">
                <a16:creationId xmlns:a16="http://schemas.microsoft.com/office/drawing/2014/main" id="{141AA55F-DA55-05A0-243B-CC5EA9669D04}"/>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53483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15900" y="1025525"/>
            <a:ext cx="4659313" cy="5399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025525"/>
            <a:ext cx="4660900" cy="5399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a:extLst>
              <a:ext uri="{FF2B5EF4-FFF2-40B4-BE49-F238E27FC236}">
                <a16:creationId xmlns:a16="http://schemas.microsoft.com/office/drawing/2014/main" id="{FDD385E9-B1F6-94B0-4704-C9CEF8EFDF5E}"/>
              </a:ext>
            </a:extLst>
          </p:cNvPr>
          <p:cNvSpPr>
            <a:spLocks noGrp="1" noChangeArrowheads="1"/>
          </p:cNvSpPr>
          <p:nvPr>
            <p:ph type="sldNum" sz="quarter" idx="10"/>
          </p:nvPr>
        </p:nvSpPr>
        <p:spPr>
          <a:ln/>
        </p:spPr>
        <p:txBody>
          <a:bodyPr/>
          <a:lstStyle>
            <a:lvl1pPr>
              <a:defRPr/>
            </a:lvl1pPr>
          </a:lstStyle>
          <a:p>
            <a:pPr>
              <a:defRPr/>
            </a:pPr>
            <a:fld id="{CA296DFD-9986-49BB-91C2-704EACF67317}" type="slidenum">
              <a:rPr lang="en-US" altLang="ja-JP"/>
              <a:pPr>
                <a:defRPr/>
              </a:pPr>
              <a:t>‹#›</a:t>
            </a:fld>
            <a:endParaRPr lang="en-US" altLang="ja-JP"/>
          </a:p>
        </p:txBody>
      </p:sp>
      <p:sp>
        <p:nvSpPr>
          <p:cNvPr id="6" name="Rectangle 8">
            <a:extLst>
              <a:ext uri="{FF2B5EF4-FFF2-40B4-BE49-F238E27FC236}">
                <a16:creationId xmlns:a16="http://schemas.microsoft.com/office/drawing/2014/main" id="{037F7B95-BDFB-9D62-2941-3457FADF193E}"/>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2664106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a:extLst>
              <a:ext uri="{FF2B5EF4-FFF2-40B4-BE49-F238E27FC236}">
                <a16:creationId xmlns:a16="http://schemas.microsoft.com/office/drawing/2014/main" id="{260FFC07-C270-0C06-672A-6A3390780AAB}"/>
              </a:ext>
            </a:extLst>
          </p:cNvPr>
          <p:cNvSpPr>
            <a:spLocks noGrp="1" noChangeArrowheads="1"/>
          </p:cNvSpPr>
          <p:nvPr>
            <p:ph type="sldNum" sz="quarter" idx="10"/>
          </p:nvPr>
        </p:nvSpPr>
        <p:spPr>
          <a:ln/>
        </p:spPr>
        <p:txBody>
          <a:bodyPr/>
          <a:lstStyle>
            <a:lvl1pPr>
              <a:defRPr/>
            </a:lvl1pPr>
          </a:lstStyle>
          <a:p>
            <a:pPr>
              <a:defRPr/>
            </a:pPr>
            <a:fld id="{14498F93-061D-4374-A043-335EA6C60000}" type="slidenum">
              <a:rPr lang="en-US" altLang="ja-JP"/>
              <a:pPr>
                <a:defRPr/>
              </a:pPr>
              <a:t>‹#›</a:t>
            </a:fld>
            <a:endParaRPr lang="en-US" altLang="ja-JP"/>
          </a:p>
        </p:txBody>
      </p:sp>
      <p:sp>
        <p:nvSpPr>
          <p:cNvPr id="8" name="Rectangle 8">
            <a:extLst>
              <a:ext uri="{FF2B5EF4-FFF2-40B4-BE49-F238E27FC236}">
                <a16:creationId xmlns:a16="http://schemas.microsoft.com/office/drawing/2014/main" id="{B2A767C1-FEF6-7610-CCA4-BBD69029778D}"/>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2249085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6">
            <a:extLst>
              <a:ext uri="{FF2B5EF4-FFF2-40B4-BE49-F238E27FC236}">
                <a16:creationId xmlns:a16="http://schemas.microsoft.com/office/drawing/2014/main" id="{DDE770F8-1653-BCF5-100C-28F998261F94}"/>
              </a:ext>
            </a:extLst>
          </p:cNvPr>
          <p:cNvSpPr>
            <a:spLocks noGrp="1" noChangeArrowheads="1"/>
          </p:cNvSpPr>
          <p:nvPr>
            <p:ph type="sldNum" sz="quarter" idx="10"/>
          </p:nvPr>
        </p:nvSpPr>
        <p:spPr>
          <a:ln/>
        </p:spPr>
        <p:txBody>
          <a:bodyPr/>
          <a:lstStyle>
            <a:lvl1pPr>
              <a:defRPr/>
            </a:lvl1pPr>
          </a:lstStyle>
          <a:p>
            <a:pPr>
              <a:defRPr/>
            </a:pPr>
            <a:fld id="{7BF43E4C-8737-499F-9FA0-455E6AD95648}" type="slidenum">
              <a:rPr lang="en-US" altLang="ja-JP"/>
              <a:pPr>
                <a:defRPr/>
              </a:pPr>
              <a:t>‹#›</a:t>
            </a:fld>
            <a:endParaRPr lang="en-US" altLang="ja-JP"/>
          </a:p>
        </p:txBody>
      </p:sp>
      <p:sp>
        <p:nvSpPr>
          <p:cNvPr id="4" name="Rectangle 8">
            <a:extLst>
              <a:ext uri="{FF2B5EF4-FFF2-40B4-BE49-F238E27FC236}">
                <a16:creationId xmlns:a16="http://schemas.microsoft.com/office/drawing/2014/main" id="{680C637B-0E05-90DC-8A14-F2A22309EE1F}"/>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141816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94BE5E4-29C3-1FDE-911E-1F7A084F81A8}"/>
              </a:ext>
            </a:extLst>
          </p:cNvPr>
          <p:cNvSpPr>
            <a:spLocks noGrp="1" noChangeArrowheads="1"/>
          </p:cNvSpPr>
          <p:nvPr>
            <p:ph type="sldNum" sz="quarter" idx="10"/>
          </p:nvPr>
        </p:nvSpPr>
        <p:spPr>
          <a:ln/>
        </p:spPr>
        <p:txBody>
          <a:bodyPr/>
          <a:lstStyle>
            <a:lvl1pPr>
              <a:defRPr/>
            </a:lvl1pPr>
          </a:lstStyle>
          <a:p>
            <a:pPr>
              <a:defRPr/>
            </a:pPr>
            <a:fld id="{F73F04F3-67A4-460A-8E59-6A553FA1F9BA}" type="slidenum">
              <a:rPr lang="en-US" altLang="ja-JP"/>
              <a:pPr>
                <a:defRPr/>
              </a:pPr>
              <a:t>‹#›</a:t>
            </a:fld>
            <a:endParaRPr lang="en-US" altLang="ja-JP"/>
          </a:p>
        </p:txBody>
      </p:sp>
      <p:sp>
        <p:nvSpPr>
          <p:cNvPr id="3" name="Rectangle 8">
            <a:extLst>
              <a:ext uri="{FF2B5EF4-FFF2-40B4-BE49-F238E27FC236}">
                <a16:creationId xmlns:a16="http://schemas.microsoft.com/office/drawing/2014/main" id="{036CCBFE-12E0-1658-21C8-87346709E274}"/>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2540597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a:extLst>
              <a:ext uri="{FF2B5EF4-FFF2-40B4-BE49-F238E27FC236}">
                <a16:creationId xmlns:a16="http://schemas.microsoft.com/office/drawing/2014/main" id="{5D5820F9-64C5-33D4-35D5-BF9452C5BC0E}"/>
              </a:ext>
            </a:extLst>
          </p:cNvPr>
          <p:cNvSpPr>
            <a:spLocks noGrp="1" noChangeArrowheads="1"/>
          </p:cNvSpPr>
          <p:nvPr>
            <p:ph type="sldNum" sz="quarter" idx="10"/>
          </p:nvPr>
        </p:nvSpPr>
        <p:spPr>
          <a:ln/>
        </p:spPr>
        <p:txBody>
          <a:bodyPr/>
          <a:lstStyle>
            <a:lvl1pPr>
              <a:defRPr/>
            </a:lvl1pPr>
          </a:lstStyle>
          <a:p>
            <a:pPr>
              <a:defRPr/>
            </a:pPr>
            <a:fld id="{9EB8B9C2-C404-4C89-BC99-B93EEFEB24C2}" type="slidenum">
              <a:rPr lang="en-US" altLang="ja-JP"/>
              <a:pPr>
                <a:defRPr/>
              </a:pPr>
              <a:t>‹#›</a:t>
            </a:fld>
            <a:endParaRPr lang="en-US" altLang="ja-JP"/>
          </a:p>
        </p:txBody>
      </p:sp>
      <p:sp>
        <p:nvSpPr>
          <p:cNvPr id="6" name="Rectangle 8">
            <a:extLst>
              <a:ext uri="{FF2B5EF4-FFF2-40B4-BE49-F238E27FC236}">
                <a16:creationId xmlns:a16="http://schemas.microsoft.com/office/drawing/2014/main" id="{11C7BF2E-222E-40AE-2A68-CE726859559A}"/>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15798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a:extLst>
              <a:ext uri="{FF2B5EF4-FFF2-40B4-BE49-F238E27FC236}">
                <a16:creationId xmlns:a16="http://schemas.microsoft.com/office/drawing/2014/main" id="{BED895FE-D307-5655-DB8F-8C91D7FC27E5}"/>
              </a:ext>
            </a:extLst>
          </p:cNvPr>
          <p:cNvSpPr>
            <a:spLocks noGrp="1" noChangeArrowheads="1"/>
          </p:cNvSpPr>
          <p:nvPr>
            <p:ph type="sldNum" sz="quarter" idx="10"/>
          </p:nvPr>
        </p:nvSpPr>
        <p:spPr>
          <a:ln/>
        </p:spPr>
        <p:txBody>
          <a:bodyPr/>
          <a:lstStyle>
            <a:lvl1pPr>
              <a:defRPr/>
            </a:lvl1pPr>
          </a:lstStyle>
          <a:p>
            <a:pPr>
              <a:defRPr/>
            </a:pPr>
            <a:fld id="{21544D61-B992-48AA-A556-1B0666A40D3C}" type="slidenum">
              <a:rPr lang="en-US" altLang="ja-JP"/>
              <a:pPr>
                <a:defRPr/>
              </a:pPr>
              <a:t>‹#›</a:t>
            </a:fld>
            <a:endParaRPr lang="en-US" altLang="ja-JP"/>
          </a:p>
        </p:txBody>
      </p:sp>
      <p:sp>
        <p:nvSpPr>
          <p:cNvPr id="6" name="Rectangle 8">
            <a:extLst>
              <a:ext uri="{FF2B5EF4-FFF2-40B4-BE49-F238E27FC236}">
                <a16:creationId xmlns:a16="http://schemas.microsoft.com/office/drawing/2014/main" id="{4B70DA83-7599-03D7-E665-073195591DC6}"/>
              </a:ext>
            </a:extLst>
          </p:cNvPr>
          <p:cNvSpPr>
            <a:spLocks noGrp="1" noChangeArrowheads="1"/>
          </p:cNvSpPr>
          <p:nvPr>
            <p:ph type="ftr" sz="quarter" idx="11"/>
          </p:nvPr>
        </p:nvSpPr>
        <p:spPr>
          <a:ln/>
        </p:spPr>
        <p:txBody>
          <a:bodyPr/>
          <a:lstStyle>
            <a:lvl1pPr>
              <a:defRPr/>
            </a:lvl1pPr>
          </a:lstStyle>
          <a:p>
            <a:pPr>
              <a:defRPr/>
            </a:pPr>
            <a:r>
              <a:rPr lang="en-US" altLang="ja-JP"/>
              <a:t>Copyright 2018 The Japan Chamber of Commerce and Industry. All rights reserved.</a:t>
            </a:r>
          </a:p>
        </p:txBody>
      </p:sp>
    </p:spTree>
    <p:extLst>
      <p:ext uri="{BB962C8B-B14F-4D97-AF65-F5344CB8AC3E}">
        <p14:creationId xmlns:p14="http://schemas.microsoft.com/office/powerpoint/2010/main" val="2049262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7F3FA76-4CC1-7A9B-F1E4-CF01A698FE39}"/>
              </a:ext>
            </a:extLst>
          </p:cNvPr>
          <p:cNvSpPr>
            <a:spLocks noGrp="1" noChangeArrowheads="1"/>
          </p:cNvSpPr>
          <p:nvPr>
            <p:ph type="title"/>
          </p:nvPr>
        </p:nvSpPr>
        <p:spPr bwMode="auto">
          <a:xfrm>
            <a:off x="215900" y="304800"/>
            <a:ext cx="741362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6460878D-6F35-874D-4CD4-7D3521380D6A}"/>
              </a:ext>
            </a:extLst>
          </p:cNvPr>
          <p:cNvSpPr>
            <a:spLocks noGrp="1" noChangeArrowheads="1"/>
          </p:cNvSpPr>
          <p:nvPr>
            <p:ph type="body" idx="1"/>
          </p:nvPr>
        </p:nvSpPr>
        <p:spPr bwMode="auto">
          <a:xfrm>
            <a:off x="215900" y="1025525"/>
            <a:ext cx="9472613" cy="539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0" name="Rectangle 6">
            <a:extLst>
              <a:ext uri="{FF2B5EF4-FFF2-40B4-BE49-F238E27FC236}">
                <a16:creationId xmlns:a16="http://schemas.microsoft.com/office/drawing/2014/main" id="{AB1C6BAB-7FD6-E1A1-B4C1-235347FC3A28}"/>
              </a:ext>
            </a:extLst>
          </p:cNvPr>
          <p:cNvSpPr>
            <a:spLocks noGrp="1" noChangeArrowheads="1"/>
          </p:cNvSpPr>
          <p:nvPr>
            <p:ph type="sldNum" sz="quarter" idx="4"/>
          </p:nvPr>
        </p:nvSpPr>
        <p:spPr bwMode="auto">
          <a:xfrm>
            <a:off x="9237663" y="6656388"/>
            <a:ext cx="306387" cy="144462"/>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bodyPr>
          <a:lstStyle>
            <a:lvl1pPr algn="ctr" eaLnBrk="1" hangingPunct="1">
              <a:defRPr sz="1000">
                <a:latin typeface="ＭＳ ゴシック" panose="020B0609070205080204" pitchFamily="49" charset="-128"/>
                <a:ea typeface="ＭＳ ゴシック" panose="020B0609070205080204" pitchFamily="49" charset="-128"/>
              </a:defRPr>
            </a:lvl1pPr>
          </a:lstStyle>
          <a:p>
            <a:pPr>
              <a:defRPr/>
            </a:pPr>
            <a:fld id="{8CF2871B-8BDE-40A9-B8F9-212721BFE832}" type="slidenum">
              <a:rPr lang="en-US" altLang="ja-JP"/>
              <a:pPr>
                <a:defRPr/>
              </a:pPr>
              <a:t>‹#›</a:t>
            </a:fld>
            <a:endParaRPr lang="en-US" altLang="ja-JP"/>
          </a:p>
        </p:txBody>
      </p:sp>
      <p:sp>
        <p:nvSpPr>
          <p:cNvPr id="1032" name="Rectangle 8">
            <a:extLst>
              <a:ext uri="{FF2B5EF4-FFF2-40B4-BE49-F238E27FC236}">
                <a16:creationId xmlns:a16="http://schemas.microsoft.com/office/drawing/2014/main" id="{97E2CD85-B5D0-6E3C-F9BE-A13966EB7F1D}"/>
              </a:ext>
            </a:extLst>
          </p:cNvPr>
          <p:cNvSpPr>
            <a:spLocks noGrp="1" noChangeArrowheads="1"/>
          </p:cNvSpPr>
          <p:nvPr>
            <p:ph type="ftr" sz="quarter" idx="3"/>
          </p:nvPr>
        </p:nvSpPr>
        <p:spPr bwMode="auto">
          <a:xfrm>
            <a:off x="2698750" y="6656388"/>
            <a:ext cx="4505325" cy="1444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eaLnBrk="1" hangingPunct="1">
              <a:defRPr sz="600">
                <a:latin typeface="+mn-lt"/>
                <a:ea typeface="+mn-ea"/>
                <a:cs typeface="+mn-cs"/>
              </a:defRPr>
            </a:lvl1pPr>
          </a:lstStyle>
          <a:p>
            <a:pPr>
              <a:defRPr/>
            </a:pPr>
            <a:r>
              <a:rPr lang="en-US" altLang="ja-JP"/>
              <a:t>Copyright 2018 The Japan Chamber of Commerce and Industry. All rights reserved.</a:t>
            </a:r>
          </a:p>
        </p:txBody>
      </p:sp>
      <p:pic>
        <p:nvPicPr>
          <p:cNvPr id="2" name="Picture 13">
            <a:extLst>
              <a:ext uri="{FF2B5EF4-FFF2-40B4-BE49-F238E27FC236}">
                <a16:creationId xmlns:a16="http://schemas.microsoft.com/office/drawing/2014/main" id="{039A285E-DC24-FA45-92BB-258E329B579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07313" y="53975"/>
            <a:ext cx="1979612"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AutoShape 17">
            <a:hlinkClick r:id="" action="ppaction://hlinkshowjump?jump=previousslide" highlightClick="1"/>
            <a:extLst>
              <a:ext uri="{FF2B5EF4-FFF2-40B4-BE49-F238E27FC236}">
                <a16:creationId xmlns:a16="http://schemas.microsoft.com/office/drawing/2014/main" id="{5871B488-9E46-485F-7732-9378EA8DCE11}"/>
              </a:ext>
            </a:extLst>
          </p:cNvPr>
          <p:cNvSpPr>
            <a:spLocks noChangeAspect="1" noChangeArrowheads="1"/>
          </p:cNvSpPr>
          <p:nvPr/>
        </p:nvSpPr>
        <p:spPr bwMode="auto">
          <a:xfrm>
            <a:off x="9093200" y="6656388"/>
            <a:ext cx="144463" cy="144462"/>
          </a:xfrm>
          <a:prstGeom prst="actionButtonBackPrevious">
            <a:avLst/>
          </a:prstGeom>
          <a:solidFill>
            <a:srgbClr val="E60000">
              <a:alpha val="50195"/>
            </a:srgbClr>
          </a:solidFill>
          <a:ln>
            <a:noFill/>
          </a:ln>
        </p:spPr>
        <p:txBody>
          <a:bodyPr wrap="none" anchor="ctr"/>
          <a:lstStyle>
            <a:lvl1pPr eaLnBrk="0" hangingPunct="0">
              <a:defRPr kumimoji="1" sz="2400">
                <a:solidFill>
                  <a:schemeClr val="tx1"/>
                </a:solidFill>
                <a:latin typeface="Times"/>
                <a:ea typeface="Osaka"/>
                <a:cs typeface="Osaka"/>
              </a:defRPr>
            </a:lvl1pPr>
            <a:lvl2pPr marL="742950" indent="-285750" eaLnBrk="0" hangingPunct="0">
              <a:defRPr kumimoji="1" sz="2400">
                <a:solidFill>
                  <a:schemeClr val="tx1"/>
                </a:solidFill>
                <a:latin typeface="Times"/>
                <a:ea typeface="Osaka"/>
                <a:cs typeface="Osaka"/>
              </a:defRPr>
            </a:lvl2pPr>
            <a:lvl3pPr marL="1143000" indent="-228600" eaLnBrk="0" hangingPunct="0">
              <a:defRPr kumimoji="1" sz="2400">
                <a:solidFill>
                  <a:schemeClr val="tx1"/>
                </a:solidFill>
                <a:latin typeface="Times"/>
                <a:ea typeface="Osaka"/>
                <a:cs typeface="Osaka"/>
              </a:defRPr>
            </a:lvl3pPr>
            <a:lvl4pPr marL="1600200" indent="-228600" eaLnBrk="0" hangingPunct="0">
              <a:defRPr kumimoji="1" sz="2400">
                <a:solidFill>
                  <a:schemeClr val="tx1"/>
                </a:solidFill>
                <a:latin typeface="Times"/>
                <a:ea typeface="Osaka"/>
                <a:cs typeface="Osaka"/>
              </a:defRPr>
            </a:lvl4pPr>
            <a:lvl5pPr marL="2057400" indent="-228600" eaLnBrk="0" hangingPunct="0">
              <a:defRPr kumimoji="1" sz="2400">
                <a:solidFill>
                  <a:schemeClr val="tx1"/>
                </a:solidFill>
                <a:latin typeface="Times"/>
                <a:ea typeface="Osaka"/>
                <a:cs typeface="Osaka"/>
              </a:defRPr>
            </a:lvl5pPr>
            <a:lvl6pPr marL="2514600" indent="-228600" eaLnBrk="0" fontAlgn="base" hangingPunct="0">
              <a:spcBef>
                <a:spcPct val="0"/>
              </a:spcBef>
              <a:spcAft>
                <a:spcPct val="0"/>
              </a:spcAft>
              <a:defRPr kumimoji="1" sz="2400">
                <a:solidFill>
                  <a:schemeClr val="tx1"/>
                </a:solidFill>
                <a:latin typeface="Times"/>
                <a:ea typeface="Osaka"/>
                <a:cs typeface="Osaka"/>
              </a:defRPr>
            </a:lvl6pPr>
            <a:lvl7pPr marL="2971800" indent="-228600" eaLnBrk="0" fontAlgn="base" hangingPunct="0">
              <a:spcBef>
                <a:spcPct val="0"/>
              </a:spcBef>
              <a:spcAft>
                <a:spcPct val="0"/>
              </a:spcAft>
              <a:defRPr kumimoji="1" sz="2400">
                <a:solidFill>
                  <a:schemeClr val="tx1"/>
                </a:solidFill>
                <a:latin typeface="Times"/>
                <a:ea typeface="Osaka"/>
                <a:cs typeface="Osaka"/>
              </a:defRPr>
            </a:lvl7pPr>
            <a:lvl8pPr marL="3429000" indent="-228600" eaLnBrk="0" fontAlgn="base" hangingPunct="0">
              <a:spcBef>
                <a:spcPct val="0"/>
              </a:spcBef>
              <a:spcAft>
                <a:spcPct val="0"/>
              </a:spcAft>
              <a:defRPr kumimoji="1" sz="2400">
                <a:solidFill>
                  <a:schemeClr val="tx1"/>
                </a:solidFill>
                <a:latin typeface="Times"/>
                <a:ea typeface="Osaka"/>
                <a:cs typeface="Osaka"/>
              </a:defRPr>
            </a:lvl8pPr>
            <a:lvl9pPr marL="3886200" indent="-228600" eaLnBrk="0" fontAlgn="base" hangingPunct="0">
              <a:spcBef>
                <a:spcPct val="0"/>
              </a:spcBef>
              <a:spcAft>
                <a:spcPct val="0"/>
              </a:spcAft>
              <a:defRPr kumimoji="1" sz="2400">
                <a:solidFill>
                  <a:schemeClr val="tx1"/>
                </a:solidFill>
                <a:latin typeface="Times"/>
                <a:ea typeface="Osaka"/>
                <a:cs typeface="Osaka"/>
              </a:defRPr>
            </a:lvl9pPr>
          </a:lstStyle>
          <a:p>
            <a:pPr eaLnBrk="1" hangingPunct="1">
              <a:defRPr/>
            </a:pPr>
            <a:endParaRPr lang="ja-JP" altLang="en-US" dirty="0"/>
          </a:p>
        </p:txBody>
      </p:sp>
      <p:sp>
        <p:nvSpPr>
          <p:cNvPr id="3" name="AutoShape 18">
            <a:hlinkClick r:id="" action="ppaction://hlinkshowjump?jump=nextslide" highlightClick="1"/>
            <a:extLst>
              <a:ext uri="{FF2B5EF4-FFF2-40B4-BE49-F238E27FC236}">
                <a16:creationId xmlns:a16="http://schemas.microsoft.com/office/drawing/2014/main" id="{78EAE6E3-9A85-CC78-6A37-29029D9D6DA7}"/>
              </a:ext>
            </a:extLst>
          </p:cNvPr>
          <p:cNvSpPr>
            <a:spLocks noChangeAspect="1" noChangeArrowheads="1"/>
          </p:cNvSpPr>
          <p:nvPr/>
        </p:nvSpPr>
        <p:spPr bwMode="auto">
          <a:xfrm>
            <a:off x="9544050" y="6656388"/>
            <a:ext cx="144463" cy="144462"/>
          </a:xfrm>
          <a:prstGeom prst="actionButtonForwardNext">
            <a:avLst/>
          </a:prstGeom>
          <a:solidFill>
            <a:srgbClr val="E60000">
              <a:alpha val="50195"/>
            </a:srgbClr>
          </a:solidFill>
          <a:ln>
            <a:noFill/>
          </a:ln>
        </p:spPr>
        <p:txBody>
          <a:bodyPr wrap="none" anchor="ctr"/>
          <a:lstStyle>
            <a:lvl1pPr eaLnBrk="0" hangingPunct="0">
              <a:defRPr kumimoji="1" sz="2400">
                <a:solidFill>
                  <a:schemeClr val="tx1"/>
                </a:solidFill>
                <a:latin typeface="Times"/>
                <a:ea typeface="Osaka"/>
                <a:cs typeface="Osaka"/>
              </a:defRPr>
            </a:lvl1pPr>
            <a:lvl2pPr marL="742950" indent="-285750" eaLnBrk="0" hangingPunct="0">
              <a:defRPr kumimoji="1" sz="2400">
                <a:solidFill>
                  <a:schemeClr val="tx1"/>
                </a:solidFill>
                <a:latin typeface="Times"/>
                <a:ea typeface="Osaka"/>
                <a:cs typeface="Osaka"/>
              </a:defRPr>
            </a:lvl2pPr>
            <a:lvl3pPr marL="1143000" indent="-228600" eaLnBrk="0" hangingPunct="0">
              <a:defRPr kumimoji="1" sz="2400">
                <a:solidFill>
                  <a:schemeClr val="tx1"/>
                </a:solidFill>
                <a:latin typeface="Times"/>
                <a:ea typeface="Osaka"/>
                <a:cs typeface="Osaka"/>
              </a:defRPr>
            </a:lvl3pPr>
            <a:lvl4pPr marL="1600200" indent="-228600" eaLnBrk="0" hangingPunct="0">
              <a:defRPr kumimoji="1" sz="2400">
                <a:solidFill>
                  <a:schemeClr val="tx1"/>
                </a:solidFill>
                <a:latin typeface="Times"/>
                <a:ea typeface="Osaka"/>
                <a:cs typeface="Osaka"/>
              </a:defRPr>
            </a:lvl4pPr>
            <a:lvl5pPr marL="2057400" indent="-228600" eaLnBrk="0" hangingPunct="0">
              <a:defRPr kumimoji="1" sz="2400">
                <a:solidFill>
                  <a:schemeClr val="tx1"/>
                </a:solidFill>
                <a:latin typeface="Times"/>
                <a:ea typeface="Osaka"/>
                <a:cs typeface="Osaka"/>
              </a:defRPr>
            </a:lvl5pPr>
            <a:lvl6pPr marL="2514600" indent="-228600" eaLnBrk="0" fontAlgn="base" hangingPunct="0">
              <a:spcBef>
                <a:spcPct val="0"/>
              </a:spcBef>
              <a:spcAft>
                <a:spcPct val="0"/>
              </a:spcAft>
              <a:defRPr kumimoji="1" sz="2400">
                <a:solidFill>
                  <a:schemeClr val="tx1"/>
                </a:solidFill>
                <a:latin typeface="Times"/>
                <a:ea typeface="Osaka"/>
                <a:cs typeface="Osaka"/>
              </a:defRPr>
            </a:lvl6pPr>
            <a:lvl7pPr marL="2971800" indent="-228600" eaLnBrk="0" fontAlgn="base" hangingPunct="0">
              <a:spcBef>
                <a:spcPct val="0"/>
              </a:spcBef>
              <a:spcAft>
                <a:spcPct val="0"/>
              </a:spcAft>
              <a:defRPr kumimoji="1" sz="2400">
                <a:solidFill>
                  <a:schemeClr val="tx1"/>
                </a:solidFill>
                <a:latin typeface="Times"/>
                <a:ea typeface="Osaka"/>
                <a:cs typeface="Osaka"/>
              </a:defRPr>
            </a:lvl7pPr>
            <a:lvl8pPr marL="3429000" indent="-228600" eaLnBrk="0" fontAlgn="base" hangingPunct="0">
              <a:spcBef>
                <a:spcPct val="0"/>
              </a:spcBef>
              <a:spcAft>
                <a:spcPct val="0"/>
              </a:spcAft>
              <a:defRPr kumimoji="1" sz="2400">
                <a:solidFill>
                  <a:schemeClr val="tx1"/>
                </a:solidFill>
                <a:latin typeface="Times"/>
                <a:ea typeface="Osaka"/>
                <a:cs typeface="Osaka"/>
              </a:defRPr>
            </a:lvl8pPr>
            <a:lvl9pPr marL="3886200" indent="-228600" eaLnBrk="0" fontAlgn="base" hangingPunct="0">
              <a:spcBef>
                <a:spcPct val="0"/>
              </a:spcBef>
              <a:spcAft>
                <a:spcPct val="0"/>
              </a:spcAft>
              <a:defRPr kumimoji="1" sz="2400">
                <a:solidFill>
                  <a:schemeClr val="tx1"/>
                </a:solidFill>
                <a:latin typeface="Times"/>
                <a:ea typeface="Osaka"/>
                <a:cs typeface="Osaka"/>
              </a:defRPr>
            </a:lvl9pPr>
          </a:lstStyle>
          <a:p>
            <a:pPr eaLnBrk="1" hangingPunct="1">
              <a:defRPr/>
            </a:pPr>
            <a:endParaRPr lang="ja-JP" altLang="en-US" dirty="0"/>
          </a:p>
        </p:txBody>
      </p:sp>
      <p:sp>
        <p:nvSpPr>
          <p:cNvPr id="1033" name="Line 20">
            <a:extLst>
              <a:ext uri="{FF2B5EF4-FFF2-40B4-BE49-F238E27FC236}">
                <a16:creationId xmlns:a16="http://schemas.microsoft.com/office/drawing/2014/main" id="{652CA820-7789-20A9-5B37-F29B95AC7521}"/>
              </a:ext>
            </a:extLst>
          </p:cNvPr>
          <p:cNvSpPr>
            <a:spLocks noChangeShapeType="1"/>
          </p:cNvSpPr>
          <p:nvPr/>
        </p:nvSpPr>
        <p:spPr bwMode="auto">
          <a:xfrm>
            <a:off x="215900" y="844550"/>
            <a:ext cx="9472613" cy="0"/>
          </a:xfrm>
          <a:prstGeom prst="line">
            <a:avLst/>
          </a:prstGeom>
          <a:noFill/>
          <a:ln w="3175">
            <a:solidFill>
              <a:srgbClr val="E600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91277" r:id="rId1"/>
    <p:sldLayoutId id="2147491267" r:id="rId2"/>
    <p:sldLayoutId id="2147491268" r:id="rId3"/>
    <p:sldLayoutId id="2147491269" r:id="rId4"/>
    <p:sldLayoutId id="2147491270" r:id="rId5"/>
    <p:sldLayoutId id="2147491271" r:id="rId6"/>
    <p:sldLayoutId id="2147491272" r:id="rId7"/>
    <p:sldLayoutId id="2147491273" r:id="rId8"/>
    <p:sldLayoutId id="2147491274" r:id="rId9"/>
    <p:sldLayoutId id="2147491275" r:id="rId10"/>
    <p:sldLayoutId id="2147491276" r:id="rId11"/>
  </p:sldLayoutIdLst>
  <p:hf hdr="0" dt="0"/>
  <p:txStyles>
    <p:titleStyle>
      <a:lvl1pPr algn="l" rtl="0" eaLnBrk="0" fontAlgn="base" hangingPunct="0">
        <a:spcBef>
          <a:spcPct val="0"/>
        </a:spcBef>
        <a:spcAft>
          <a:spcPct val="0"/>
        </a:spcAft>
        <a:defRPr kumimoji="1" sz="2800" b="1">
          <a:solidFill>
            <a:schemeClr val="tx2"/>
          </a:solidFill>
          <a:latin typeface="+mj-lt"/>
          <a:ea typeface="+mj-ea"/>
          <a:cs typeface="+mj-cs"/>
        </a:defRPr>
      </a:lvl1pPr>
      <a:lvl2pPr algn="l" rtl="0" eaLnBrk="0" fontAlgn="base" hangingPunct="0">
        <a:spcBef>
          <a:spcPct val="0"/>
        </a:spcBef>
        <a:spcAft>
          <a:spcPct val="0"/>
        </a:spcAft>
        <a:defRPr kumimoji="1" sz="2800" b="1">
          <a:solidFill>
            <a:schemeClr val="tx2"/>
          </a:solidFill>
          <a:latin typeface="ＭＳ ゴシック" charset="-128"/>
          <a:ea typeface="ＭＳ ゴシック" charset="-128"/>
        </a:defRPr>
      </a:lvl2pPr>
      <a:lvl3pPr algn="l" rtl="0" eaLnBrk="0" fontAlgn="base" hangingPunct="0">
        <a:spcBef>
          <a:spcPct val="0"/>
        </a:spcBef>
        <a:spcAft>
          <a:spcPct val="0"/>
        </a:spcAft>
        <a:defRPr kumimoji="1" sz="2800" b="1">
          <a:solidFill>
            <a:schemeClr val="tx2"/>
          </a:solidFill>
          <a:latin typeface="ＭＳ ゴシック" charset="-128"/>
          <a:ea typeface="ＭＳ ゴシック" charset="-128"/>
        </a:defRPr>
      </a:lvl3pPr>
      <a:lvl4pPr algn="l" rtl="0" eaLnBrk="0" fontAlgn="base" hangingPunct="0">
        <a:spcBef>
          <a:spcPct val="0"/>
        </a:spcBef>
        <a:spcAft>
          <a:spcPct val="0"/>
        </a:spcAft>
        <a:defRPr kumimoji="1" sz="2800" b="1">
          <a:solidFill>
            <a:schemeClr val="tx2"/>
          </a:solidFill>
          <a:latin typeface="ＭＳ ゴシック" charset="-128"/>
          <a:ea typeface="ＭＳ ゴシック" charset="-128"/>
        </a:defRPr>
      </a:lvl4pPr>
      <a:lvl5pPr algn="l" rtl="0" eaLnBrk="0" fontAlgn="base" hangingPunct="0">
        <a:spcBef>
          <a:spcPct val="0"/>
        </a:spcBef>
        <a:spcAft>
          <a:spcPct val="0"/>
        </a:spcAft>
        <a:defRPr kumimoji="1" sz="2800" b="1">
          <a:solidFill>
            <a:schemeClr val="tx2"/>
          </a:solidFill>
          <a:latin typeface="ＭＳ ゴシック" charset="-128"/>
          <a:ea typeface="ＭＳ ゴシック" charset="-128"/>
        </a:defRPr>
      </a:lvl5pPr>
      <a:lvl6pPr marL="457200" algn="l" rtl="0" fontAlgn="base">
        <a:spcBef>
          <a:spcPct val="0"/>
        </a:spcBef>
        <a:spcAft>
          <a:spcPct val="0"/>
        </a:spcAft>
        <a:defRPr kumimoji="1" sz="2800" b="1">
          <a:solidFill>
            <a:schemeClr val="tx2"/>
          </a:solidFill>
          <a:latin typeface="ＭＳ ゴシック" charset="-128"/>
          <a:ea typeface="ＭＳ ゴシック" charset="-128"/>
        </a:defRPr>
      </a:lvl6pPr>
      <a:lvl7pPr marL="914400" algn="l" rtl="0" fontAlgn="base">
        <a:spcBef>
          <a:spcPct val="0"/>
        </a:spcBef>
        <a:spcAft>
          <a:spcPct val="0"/>
        </a:spcAft>
        <a:defRPr kumimoji="1" sz="2800" b="1">
          <a:solidFill>
            <a:schemeClr val="tx2"/>
          </a:solidFill>
          <a:latin typeface="ＭＳ ゴシック" charset="-128"/>
          <a:ea typeface="ＭＳ ゴシック" charset="-128"/>
        </a:defRPr>
      </a:lvl7pPr>
      <a:lvl8pPr marL="1371600" algn="l" rtl="0" fontAlgn="base">
        <a:spcBef>
          <a:spcPct val="0"/>
        </a:spcBef>
        <a:spcAft>
          <a:spcPct val="0"/>
        </a:spcAft>
        <a:defRPr kumimoji="1" sz="2800" b="1">
          <a:solidFill>
            <a:schemeClr val="tx2"/>
          </a:solidFill>
          <a:latin typeface="ＭＳ ゴシック" charset="-128"/>
          <a:ea typeface="ＭＳ ゴシック" charset="-128"/>
        </a:defRPr>
      </a:lvl8pPr>
      <a:lvl9pPr marL="1828800" algn="l" rtl="0" fontAlgn="base">
        <a:spcBef>
          <a:spcPct val="0"/>
        </a:spcBef>
        <a:spcAft>
          <a:spcPct val="0"/>
        </a:spcAft>
        <a:defRPr kumimoji="1" sz="2800" b="1">
          <a:solidFill>
            <a:schemeClr val="tx2"/>
          </a:solidFill>
          <a:latin typeface="ＭＳ ゴシック" charset="-128"/>
          <a:ea typeface="ＭＳ ゴシック" charset="-128"/>
        </a:defRPr>
      </a:lvl9pPr>
    </p:titleStyle>
    <p:bodyStyle>
      <a:lvl1pPr marL="342900" indent="-342900" algn="l" rtl="0" eaLnBrk="0" fontAlgn="base" hangingPunct="0">
        <a:spcBef>
          <a:spcPct val="20000"/>
        </a:spcBef>
        <a:spcAft>
          <a:spcPct val="0"/>
        </a:spcAft>
        <a:buClr>
          <a:srgbClr val="E60000"/>
        </a:buClr>
        <a:buFont typeface="Osaka"/>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E60000"/>
        </a:buClr>
        <a:buFont typeface="Wingdings" panose="05000000000000000000" pitchFamily="2" charset="2"/>
        <a:buChar char="l"/>
        <a:defRPr kumimoji="1" sz="2000">
          <a:solidFill>
            <a:schemeClr val="tx1"/>
          </a:solidFill>
          <a:latin typeface="+mn-lt"/>
          <a:ea typeface="+mn-ea"/>
        </a:defRPr>
      </a:lvl2pPr>
      <a:lvl3pPr marL="1143000" indent="-228600" algn="l" rtl="0" eaLnBrk="0" fontAlgn="base" hangingPunct="0">
        <a:spcBef>
          <a:spcPct val="20000"/>
        </a:spcBef>
        <a:spcAft>
          <a:spcPct val="0"/>
        </a:spcAft>
        <a:buClr>
          <a:srgbClr val="E62626"/>
        </a:buClr>
        <a:buSzPct val="60000"/>
        <a:buFont typeface="Wingdings" panose="05000000000000000000" pitchFamily="2" charset="2"/>
        <a:buChar char="l"/>
        <a:defRPr kumimoji="1" sz="2000">
          <a:solidFill>
            <a:schemeClr val="tx1"/>
          </a:solidFill>
          <a:latin typeface="+mn-lt"/>
          <a:ea typeface="+mn-ea"/>
        </a:defRPr>
      </a:lvl3pPr>
      <a:lvl4pPr marL="1562100" indent="-228600" algn="l" rtl="0" eaLnBrk="0" fontAlgn="base" hangingPunct="0">
        <a:spcBef>
          <a:spcPct val="20000"/>
        </a:spcBef>
        <a:spcAft>
          <a:spcPct val="0"/>
        </a:spcAft>
        <a:buClr>
          <a:srgbClr val="E62626"/>
        </a:buClr>
        <a:buSzPct val="60000"/>
        <a:buFont typeface="Wingdings" panose="05000000000000000000" pitchFamily="2" charset="2"/>
        <a:buChar char="l"/>
        <a:defRPr kumimoji="1" sz="1600">
          <a:solidFill>
            <a:schemeClr val="tx1"/>
          </a:solidFill>
          <a:latin typeface="+mn-lt"/>
          <a:ea typeface="+mn-ea"/>
        </a:defRPr>
      </a:lvl4pPr>
      <a:lvl5pPr marL="1981200" indent="-228600" algn="l" rtl="0" eaLnBrk="0" fontAlgn="base" hangingPunct="0">
        <a:spcBef>
          <a:spcPct val="20000"/>
        </a:spcBef>
        <a:spcAft>
          <a:spcPct val="0"/>
        </a:spcAft>
        <a:buClr>
          <a:srgbClr val="E66666"/>
        </a:buClr>
        <a:buChar char="»"/>
        <a:defRPr kumimoji="1" sz="1200">
          <a:solidFill>
            <a:schemeClr val="tx1"/>
          </a:solidFill>
          <a:latin typeface="+mn-lt"/>
          <a:ea typeface="+mn-ea"/>
        </a:defRPr>
      </a:lvl5pPr>
      <a:lvl6pPr marL="2438400" indent="-228600" algn="l" rtl="0" fontAlgn="base">
        <a:spcBef>
          <a:spcPct val="20000"/>
        </a:spcBef>
        <a:spcAft>
          <a:spcPct val="0"/>
        </a:spcAft>
        <a:buClr>
          <a:srgbClr val="E66666"/>
        </a:buClr>
        <a:buChar char="»"/>
        <a:defRPr kumimoji="1" sz="1200">
          <a:solidFill>
            <a:schemeClr val="tx1"/>
          </a:solidFill>
          <a:latin typeface="+mn-lt"/>
          <a:ea typeface="+mn-ea"/>
        </a:defRPr>
      </a:lvl6pPr>
      <a:lvl7pPr marL="2895600" indent="-228600" algn="l" rtl="0" fontAlgn="base">
        <a:spcBef>
          <a:spcPct val="20000"/>
        </a:spcBef>
        <a:spcAft>
          <a:spcPct val="0"/>
        </a:spcAft>
        <a:buClr>
          <a:srgbClr val="E66666"/>
        </a:buClr>
        <a:buChar char="»"/>
        <a:defRPr kumimoji="1" sz="1200">
          <a:solidFill>
            <a:schemeClr val="tx1"/>
          </a:solidFill>
          <a:latin typeface="+mn-lt"/>
          <a:ea typeface="+mn-ea"/>
        </a:defRPr>
      </a:lvl7pPr>
      <a:lvl8pPr marL="3352800" indent="-228600" algn="l" rtl="0" fontAlgn="base">
        <a:spcBef>
          <a:spcPct val="20000"/>
        </a:spcBef>
        <a:spcAft>
          <a:spcPct val="0"/>
        </a:spcAft>
        <a:buClr>
          <a:srgbClr val="E66666"/>
        </a:buClr>
        <a:buChar char="»"/>
        <a:defRPr kumimoji="1" sz="1200">
          <a:solidFill>
            <a:schemeClr val="tx1"/>
          </a:solidFill>
          <a:latin typeface="+mn-lt"/>
          <a:ea typeface="+mn-ea"/>
        </a:defRPr>
      </a:lvl8pPr>
      <a:lvl9pPr marL="3810000" indent="-228600" algn="l" rtl="0" fontAlgn="base">
        <a:spcBef>
          <a:spcPct val="20000"/>
        </a:spcBef>
        <a:spcAft>
          <a:spcPct val="0"/>
        </a:spcAft>
        <a:buClr>
          <a:srgbClr val="E66666"/>
        </a:buClr>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2">
            <a:extLst>
              <a:ext uri="{FF2B5EF4-FFF2-40B4-BE49-F238E27FC236}">
                <a16:creationId xmlns:a16="http://schemas.microsoft.com/office/drawing/2014/main" id="{4056014C-4FC8-35ED-3B10-B9F26B0FB1F8}"/>
              </a:ext>
            </a:extLst>
          </p:cNvPr>
          <p:cNvSpPr>
            <a:spLocks noGrp="1" noChangeArrowheads="1"/>
          </p:cNvSpPr>
          <p:nvPr>
            <p:ph type="ctrTitle"/>
          </p:nvPr>
        </p:nvSpPr>
        <p:spPr>
          <a:xfrm>
            <a:off x="0" y="2349500"/>
            <a:ext cx="9906000" cy="1754188"/>
          </a:xfrm>
        </p:spPr>
        <p:txBody>
          <a:bodyPr anchor="t">
            <a:spAutoFit/>
          </a:bodyPr>
          <a:lstStyle/>
          <a:p>
            <a:pPr eaLnBrk="1" hangingPunct="1"/>
            <a:r>
              <a:rPr lang="ja-JP" altLang="en-US">
                <a:solidFill>
                  <a:schemeClr val="tx1"/>
                </a:solidFill>
              </a:rPr>
              <a:t>貿易関係証明発給システム</a:t>
            </a:r>
            <a:br>
              <a:rPr lang="en-US" altLang="ja-JP">
                <a:solidFill>
                  <a:schemeClr val="tx1"/>
                </a:solidFill>
              </a:rPr>
            </a:br>
            <a:r>
              <a:rPr lang="ja-JP" altLang="en-US">
                <a:solidFill>
                  <a:schemeClr val="tx1"/>
                </a:solidFill>
              </a:rPr>
              <a:t>原産地証明書（外国産）マニュアル</a:t>
            </a:r>
            <a:br>
              <a:rPr lang="en-US" altLang="ja-JP">
                <a:solidFill>
                  <a:schemeClr val="tx1"/>
                </a:solidFill>
              </a:rPr>
            </a:br>
            <a:r>
              <a:rPr lang="en-US" altLang="ja-JP">
                <a:solidFill>
                  <a:schemeClr val="tx1"/>
                </a:solidFill>
              </a:rPr>
              <a:t>【</a:t>
            </a:r>
            <a:r>
              <a:rPr lang="ja-JP" altLang="en-US">
                <a:solidFill>
                  <a:schemeClr val="tx1"/>
                </a:solidFill>
              </a:rPr>
              <a:t>申請者・代行業者用</a:t>
            </a:r>
            <a:r>
              <a:rPr lang="en-US" altLang="ja-JP">
                <a:solidFill>
                  <a:schemeClr val="tx1"/>
                </a:solidFill>
              </a:rPr>
              <a:t>】</a:t>
            </a:r>
            <a:endParaRPr lang="ja-JP" altLang="en-US" sz="3200">
              <a:solidFill>
                <a:schemeClr val="tx1"/>
              </a:solidFill>
            </a:endParaRPr>
          </a:p>
        </p:txBody>
      </p:sp>
      <p:sp>
        <p:nvSpPr>
          <p:cNvPr id="5123" name="Rectangle 13">
            <a:extLst>
              <a:ext uri="{FF2B5EF4-FFF2-40B4-BE49-F238E27FC236}">
                <a16:creationId xmlns:a16="http://schemas.microsoft.com/office/drawing/2014/main" id="{3A749100-CDF9-9B90-E263-51EA1BF6E3D2}"/>
              </a:ext>
            </a:extLst>
          </p:cNvPr>
          <p:cNvSpPr txBox="1">
            <a:spLocks noChangeArrowheads="1"/>
          </p:cNvSpPr>
          <p:nvPr/>
        </p:nvSpPr>
        <p:spPr bwMode="auto">
          <a:xfrm>
            <a:off x="3944938" y="4652963"/>
            <a:ext cx="2393950" cy="1348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5621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19812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4384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895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352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10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dist" eaLnBrk="1" hangingPunct="1">
              <a:buFont typeface="Osaka"/>
              <a:buNone/>
            </a:pPr>
            <a:r>
              <a:rPr lang="en-US" altLang="ja-JP" dirty="0">
                <a:ea typeface="Osaka"/>
              </a:rPr>
              <a:t>2025</a:t>
            </a:r>
            <a:r>
              <a:rPr lang="ja-JP" altLang="en-US" dirty="0">
                <a:ea typeface="Osaka"/>
              </a:rPr>
              <a:t>年６月</a:t>
            </a:r>
            <a:endParaRPr lang="en-US" altLang="ja-JP" dirty="0">
              <a:ea typeface="Osaka"/>
            </a:endParaRPr>
          </a:p>
          <a:p>
            <a:pPr algn="dist" eaLnBrk="1" hangingPunct="1">
              <a:buFont typeface="Osaka"/>
              <a:buNone/>
            </a:pPr>
            <a:r>
              <a:rPr lang="ja-JP" altLang="en-US" dirty="0">
                <a:ea typeface="Osaka"/>
              </a:rPr>
              <a:t>日本商工会議所</a:t>
            </a:r>
            <a:endParaRPr lang="en-US" altLang="ja-JP" dirty="0">
              <a:ea typeface="Osaka"/>
            </a:endParaRPr>
          </a:p>
          <a:p>
            <a:pPr algn="dist" eaLnBrk="1" hangingPunct="1">
              <a:buFont typeface="Osaka"/>
              <a:buNone/>
            </a:pPr>
            <a:r>
              <a:rPr lang="ja-JP" altLang="en-US" dirty="0">
                <a:ea typeface="Osaka"/>
              </a:rPr>
              <a:t>国際部</a:t>
            </a:r>
            <a:endParaRPr lang="en-US" altLang="ja-JP" dirty="0">
              <a:ea typeface="Osaka"/>
            </a:endParaRPr>
          </a:p>
        </p:txBody>
      </p:sp>
      <p:sp>
        <p:nvSpPr>
          <p:cNvPr id="5125" name="Rectangle 12">
            <a:extLst>
              <a:ext uri="{FF2B5EF4-FFF2-40B4-BE49-F238E27FC236}">
                <a16:creationId xmlns:a16="http://schemas.microsoft.com/office/drawing/2014/main" id="{AF6E566F-CE84-56A0-B91F-66B1D7CDB314}"/>
              </a:ext>
            </a:extLst>
          </p:cNvPr>
          <p:cNvSpPr txBox="1">
            <a:spLocks noChangeArrowheads="1"/>
          </p:cNvSpPr>
          <p:nvPr/>
        </p:nvSpPr>
        <p:spPr bwMode="auto">
          <a:xfrm>
            <a:off x="0" y="620713"/>
            <a:ext cx="48085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5621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19812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4384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895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352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10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eaLnBrk="1" hangingPunct="1">
              <a:spcBef>
                <a:spcPct val="0"/>
              </a:spcBef>
              <a:buClrTx/>
              <a:buFontTx/>
              <a:buNone/>
            </a:pPr>
            <a:r>
              <a:rPr lang="en-US" altLang="ja-JP" sz="3600" b="1">
                <a:ea typeface="Osaka"/>
              </a:rPr>
              <a:t>【</a:t>
            </a:r>
            <a:r>
              <a:rPr lang="ja-JP" altLang="en-US" sz="3600" b="1">
                <a:ea typeface="Osaka"/>
              </a:rPr>
              <a:t>機能別マニュアル</a:t>
            </a:r>
            <a:r>
              <a:rPr lang="en-US" altLang="ja-JP" sz="3600" b="1">
                <a:ea typeface="Osaka"/>
              </a:rPr>
              <a:t>】</a:t>
            </a:r>
            <a:endParaRPr lang="ja-JP" altLang="en-US" sz="3200" b="1">
              <a:ea typeface="Osaka"/>
            </a:endParaRPr>
          </a:p>
        </p:txBody>
      </p:sp>
      <p:sp>
        <p:nvSpPr>
          <p:cNvPr id="2" name="Rectangle 12">
            <a:extLst>
              <a:ext uri="{FF2B5EF4-FFF2-40B4-BE49-F238E27FC236}">
                <a16:creationId xmlns:a16="http://schemas.microsoft.com/office/drawing/2014/main" id="{E4E74384-B551-12E0-EF41-68AFFC64C51F}"/>
              </a:ext>
            </a:extLst>
          </p:cNvPr>
          <p:cNvSpPr txBox="1">
            <a:spLocks noChangeArrowheads="1"/>
          </p:cNvSpPr>
          <p:nvPr/>
        </p:nvSpPr>
        <p:spPr bwMode="auto">
          <a:xfrm>
            <a:off x="0" y="6581775"/>
            <a:ext cx="32242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5621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19812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4384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895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352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10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eaLnBrk="1" hangingPunct="1">
              <a:spcBef>
                <a:spcPct val="0"/>
              </a:spcBef>
              <a:buClrTx/>
              <a:buFontTx/>
              <a:buNone/>
            </a:pPr>
            <a:r>
              <a:rPr lang="ja-JP" altLang="en-US" sz="1200" dirty="0">
                <a:ea typeface="Osaka"/>
              </a:rPr>
              <a:t>システム</a:t>
            </a:r>
            <a:r>
              <a:rPr lang="en-US" altLang="ja-JP" sz="1200" dirty="0">
                <a:ea typeface="Osaka"/>
              </a:rPr>
              <a:t>Ver3.1.0</a:t>
            </a:r>
            <a:r>
              <a:rPr lang="ja-JP" altLang="en-US" sz="1200" dirty="0">
                <a:ea typeface="Osaka"/>
              </a:rPr>
              <a:t>対応版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2">
            <a:extLst>
              <a:ext uri="{FF2B5EF4-FFF2-40B4-BE49-F238E27FC236}">
                <a16:creationId xmlns:a16="http://schemas.microsoft.com/office/drawing/2014/main" id="{B3FCAAF1-049F-0BDD-8AA5-CB6798EFADE3}"/>
              </a:ext>
            </a:extLst>
          </p:cNvPr>
          <p:cNvSpPr>
            <a:spLocks noGrp="1" noChangeArrowheads="1"/>
          </p:cNvSpPr>
          <p:nvPr>
            <p:ph type="ctrTitle"/>
          </p:nvPr>
        </p:nvSpPr>
        <p:spPr>
          <a:xfrm>
            <a:off x="128588" y="1052513"/>
            <a:ext cx="9417050" cy="2400300"/>
          </a:xfrm>
        </p:spPr>
        <p:txBody>
          <a:bodyPr anchor="t">
            <a:spAutoFit/>
          </a:bodyPr>
          <a:lstStyle/>
          <a:p>
            <a:pPr algn="l" eaLnBrk="1" hangingPunct="1"/>
            <a:br>
              <a:rPr lang="en-US" altLang="ja-JP">
                <a:solidFill>
                  <a:schemeClr val="tx1"/>
                </a:solidFill>
              </a:rPr>
            </a:br>
            <a:br>
              <a:rPr lang="en-US" altLang="ja-JP">
                <a:solidFill>
                  <a:schemeClr val="tx1"/>
                </a:solidFill>
              </a:rPr>
            </a:br>
            <a:br>
              <a:rPr lang="en-US" altLang="ja-JP" sz="2800">
                <a:solidFill>
                  <a:schemeClr val="tx1"/>
                </a:solidFill>
                <a:hlinkClick r:id="rId3" action="ppaction://hlinksldjump"/>
              </a:rPr>
            </a:br>
            <a:r>
              <a:rPr lang="ja-JP" altLang="en-US" sz="5000">
                <a:solidFill>
                  <a:schemeClr val="tx1"/>
                </a:solidFill>
              </a:rPr>
              <a:t>目次</a:t>
            </a:r>
          </a:p>
        </p:txBody>
      </p:sp>
      <p:sp>
        <p:nvSpPr>
          <p:cNvPr id="7171" name="スライド番号プレースホルダー 3">
            <a:extLst>
              <a:ext uri="{FF2B5EF4-FFF2-40B4-BE49-F238E27FC236}">
                <a16:creationId xmlns:a16="http://schemas.microsoft.com/office/drawing/2014/main" id="{1B80E82F-7E6A-103B-BB32-B72781D132CF}"/>
              </a:ext>
            </a:extLst>
          </p:cNvPr>
          <p:cNvSpPr txBox="1">
            <a:spLocks/>
          </p:cNvSpPr>
          <p:nvPr/>
        </p:nvSpPr>
        <p:spPr bwMode="auto">
          <a:xfrm>
            <a:off x="9231313" y="6656388"/>
            <a:ext cx="306387"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ctr" eaLnBrk="1" hangingPunct="1">
              <a:spcBef>
                <a:spcPct val="0"/>
              </a:spcBef>
              <a:buClrTx/>
              <a:buFontTx/>
              <a:buNone/>
            </a:pPr>
            <a:fld id="{13874C3C-08FC-4F81-A36E-722DB1B673E7}" type="slidenum">
              <a:rPr lang="en-US" altLang="ja-JP" sz="1000">
                <a:ea typeface="Osaka"/>
              </a:rPr>
              <a:pPr algn="ctr" eaLnBrk="1" hangingPunct="1">
                <a:spcBef>
                  <a:spcPct val="0"/>
                </a:spcBef>
                <a:buClrTx/>
                <a:buFontTx/>
                <a:buNone/>
              </a:pPr>
              <a:t>1</a:t>
            </a:fld>
            <a:endParaRPr lang="en-US" altLang="ja-JP" sz="1000">
              <a:ea typeface="Osaka"/>
            </a:endParaRPr>
          </a:p>
        </p:txBody>
      </p:sp>
      <p:sp>
        <p:nvSpPr>
          <p:cNvPr id="7172" name="正方形/長方形 11">
            <a:extLst>
              <a:ext uri="{FF2B5EF4-FFF2-40B4-BE49-F238E27FC236}">
                <a16:creationId xmlns:a16="http://schemas.microsoft.com/office/drawing/2014/main" id="{801EFE06-8658-181F-EA6C-C0E460789B3D}"/>
              </a:ext>
            </a:extLst>
          </p:cNvPr>
          <p:cNvSpPr>
            <a:spLocks noChangeArrowheads="1"/>
          </p:cNvSpPr>
          <p:nvPr/>
        </p:nvSpPr>
        <p:spPr bwMode="auto">
          <a:xfrm>
            <a:off x="523875" y="3960813"/>
            <a:ext cx="90011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3200">
                <a:latin typeface="Times" panose="02020603050405020304" pitchFamily="18" charset="0"/>
                <a:ea typeface="Osaka"/>
              </a:rPr>
              <a:t>１．はじめに</a:t>
            </a:r>
            <a:endParaRPr lang="en-US" altLang="ja-JP" sz="3200">
              <a:latin typeface="Times" panose="02020603050405020304" pitchFamily="18" charset="0"/>
              <a:ea typeface="Osaka"/>
            </a:endParaRPr>
          </a:p>
          <a:p>
            <a:pPr>
              <a:spcBef>
                <a:spcPct val="0"/>
              </a:spcBef>
              <a:buClrTx/>
              <a:buFontTx/>
              <a:buNone/>
            </a:pPr>
            <a:r>
              <a:rPr lang="ja-JP" altLang="en-US" sz="3200">
                <a:latin typeface="Times" panose="02020603050405020304" pitchFamily="18" charset="0"/>
                <a:ea typeface="Osaka"/>
              </a:rPr>
              <a:t>２．原産地証明書（日本産）との違い</a:t>
            </a:r>
            <a:endParaRPr lang="en-US" altLang="ja-JP" sz="3200">
              <a:latin typeface="Times" panose="02020603050405020304" pitchFamily="18" charset="0"/>
              <a:ea typeface="Osak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番号プレースホルダー 3">
            <a:extLst>
              <a:ext uri="{FF2B5EF4-FFF2-40B4-BE49-F238E27FC236}">
                <a16:creationId xmlns:a16="http://schemas.microsoft.com/office/drawing/2014/main" id="{1342DC14-5B90-05DF-9228-E3251FA0E2B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fld id="{DE0034E9-E989-40BE-AE18-9825A7002EAB}" type="slidenum">
              <a:rPr lang="en-US" altLang="ja-JP" sz="1000" smtClean="0">
                <a:ea typeface="Osaka"/>
              </a:rPr>
              <a:pPr>
                <a:spcBef>
                  <a:spcPct val="0"/>
                </a:spcBef>
                <a:buClrTx/>
                <a:buFontTx/>
                <a:buNone/>
              </a:pPr>
              <a:t>2</a:t>
            </a:fld>
            <a:endParaRPr lang="en-US" altLang="ja-JP" sz="1000">
              <a:ea typeface="Osaka"/>
            </a:endParaRPr>
          </a:p>
        </p:txBody>
      </p:sp>
      <p:sp>
        <p:nvSpPr>
          <p:cNvPr id="9219" name="Rectangle 2">
            <a:extLst>
              <a:ext uri="{FF2B5EF4-FFF2-40B4-BE49-F238E27FC236}">
                <a16:creationId xmlns:a16="http://schemas.microsoft.com/office/drawing/2014/main" id="{50DEC7EA-8C8B-046A-7BDD-C284E4182951}"/>
              </a:ext>
            </a:extLst>
          </p:cNvPr>
          <p:cNvSpPr>
            <a:spLocks noGrp="1" noChangeArrowheads="1"/>
          </p:cNvSpPr>
          <p:nvPr>
            <p:ph type="title"/>
          </p:nvPr>
        </p:nvSpPr>
        <p:spPr>
          <a:xfrm>
            <a:off x="166688" y="304800"/>
            <a:ext cx="9394825" cy="539750"/>
          </a:xfrm>
        </p:spPr>
        <p:txBody>
          <a:bodyPr/>
          <a:lstStyle/>
          <a:p>
            <a:pPr eaLnBrk="1" hangingPunct="1"/>
            <a:r>
              <a:rPr lang="ja-JP" altLang="en-US" sz="2400">
                <a:solidFill>
                  <a:schemeClr val="tx1"/>
                </a:solidFill>
              </a:rPr>
              <a:t>１</a:t>
            </a:r>
            <a:r>
              <a:rPr lang="en-US" altLang="ja-JP" sz="2400">
                <a:solidFill>
                  <a:schemeClr val="tx1"/>
                </a:solidFill>
              </a:rPr>
              <a:t>.</a:t>
            </a:r>
            <a:r>
              <a:rPr lang="ja-JP" altLang="en-US" sz="2400">
                <a:solidFill>
                  <a:schemeClr val="tx1"/>
                </a:solidFill>
              </a:rPr>
              <a:t>はじめに</a:t>
            </a:r>
          </a:p>
        </p:txBody>
      </p:sp>
      <p:sp>
        <p:nvSpPr>
          <p:cNvPr id="9220" name="テキスト ボックス 11">
            <a:extLst>
              <a:ext uri="{FF2B5EF4-FFF2-40B4-BE49-F238E27FC236}">
                <a16:creationId xmlns:a16="http://schemas.microsoft.com/office/drawing/2014/main" id="{2678753A-7FE9-1EF6-E898-54CD0528323F}"/>
              </a:ext>
            </a:extLst>
          </p:cNvPr>
          <p:cNvSpPr txBox="1">
            <a:spLocks noChangeArrowheads="1"/>
          </p:cNvSpPr>
          <p:nvPr/>
        </p:nvSpPr>
        <p:spPr bwMode="auto">
          <a:xfrm>
            <a:off x="57150" y="1196975"/>
            <a:ext cx="98933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dirty="0">
                <a:latin typeface="Times" panose="02020603050405020304" pitchFamily="18" charset="0"/>
                <a:ea typeface="Osaka"/>
              </a:rPr>
              <a:t>・本マニュアルは、原産地証明書（外国産）の機能について説明する</a:t>
            </a:r>
            <a:endParaRPr lang="en-US" altLang="ja-JP" dirty="0">
              <a:latin typeface="Times" panose="02020603050405020304" pitchFamily="18" charset="0"/>
              <a:ea typeface="Osaka"/>
            </a:endParaRPr>
          </a:p>
          <a:p>
            <a:pPr>
              <a:spcBef>
                <a:spcPct val="0"/>
              </a:spcBef>
              <a:buClrTx/>
              <a:buFontTx/>
              <a:buNone/>
            </a:pPr>
            <a:r>
              <a:rPr lang="ja-JP" altLang="en-US" dirty="0">
                <a:latin typeface="Times" panose="02020603050405020304" pitchFamily="18" charset="0"/>
                <a:ea typeface="Osaka"/>
              </a:rPr>
              <a:t>　ものです。</a:t>
            </a:r>
            <a:endParaRPr lang="en-US" altLang="ja-JP" dirty="0">
              <a:latin typeface="Times" panose="02020603050405020304" pitchFamily="18" charset="0"/>
              <a:ea typeface="Osaka"/>
            </a:endParaRPr>
          </a:p>
          <a:p>
            <a:pPr>
              <a:spcBef>
                <a:spcPct val="0"/>
              </a:spcBef>
              <a:buClrTx/>
              <a:buFontTx/>
              <a:buNone/>
            </a:pPr>
            <a:endParaRPr lang="en-US" altLang="ja-JP" dirty="0">
              <a:latin typeface="Times" panose="02020603050405020304" pitchFamily="18" charset="0"/>
              <a:ea typeface="Osaka"/>
            </a:endParaRPr>
          </a:p>
          <a:p>
            <a:pPr>
              <a:spcBef>
                <a:spcPct val="0"/>
              </a:spcBef>
              <a:buClrTx/>
              <a:buFontTx/>
              <a:buNone/>
            </a:pPr>
            <a:r>
              <a:rPr lang="ja-JP" altLang="en-US" dirty="0">
                <a:latin typeface="Times" panose="02020603050405020304" pitchFamily="18" charset="0"/>
                <a:ea typeface="Osaka"/>
              </a:rPr>
              <a:t>・原産地証明書（外国産）は、原産地証明書（日本産）に準拠した作</a:t>
            </a:r>
            <a:endParaRPr lang="en-US" altLang="ja-JP" dirty="0">
              <a:latin typeface="Times" panose="02020603050405020304" pitchFamily="18" charset="0"/>
              <a:ea typeface="Osaka"/>
            </a:endParaRPr>
          </a:p>
          <a:p>
            <a:pPr>
              <a:spcBef>
                <a:spcPct val="0"/>
              </a:spcBef>
              <a:buClrTx/>
              <a:buFontTx/>
              <a:buNone/>
            </a:pPr>
            <a:r>
              <a:rPr lang="ja-JP" altLang="en-US" dirty="0">
                <a:latin typeface="Times" panose="02020603050405020304" pitchFamily="18" charset="0"/>
                <a:ea typeface="Osaka"/>
              </a:rPr>
              <a:t>　りになっているため、本マニュアルでは相違点に絞って説明してい</a:t>
            </a:r>
            <a:endParaRPr lang="en-US" altLang="ja-JP" dirty="0">
              <a:latin typeface="Times" panose="02020603050405020304" pitchFamily="18" charset="0"/>
              <a:ea typeface="Osaka"/>
            </a:endParaRPr>
          </a:p>
          <a:p>
            <a:pPr>
              <a:spcBef>
                <a:spcPct val="0"/>
              </a:spcBef>
              <a:buClrTx/>
              <a:buFontTx/>
              <a:buNone/>
            </a:pPr>
            <a:r>
              <a:rPr lang="ja-JP" altLang="en-US" dirty="0">
                <a:latin typeface="Times" panose="02020603050405020304" pitchFamily="18" charset="0"/>
                <a:ea typeface="Osaka"/>
              </a:rPr>
              <a:t>　ます。</a:t>
            </a:r>
            <a:endParaRPr lang="en-US" altLang="ja-JP" dirty="0">
              <a:latin typeface="Times" panose="02020603050405020304" pitchFamily="18" charset="0"/>
              <a:ea typeface="Osaka"/>
            </a:endParaRPr>
          </a:p>
          <a:p>
            <a:pPr>
              <a:spcBef>
                <a:spcPct val="0"/>
              </a:spcBef>
              <a:buClrTx/>
              <a:buFontTx/>
              <a:buNone/>
            </a:pPr>
            <a:endParaRPr lang="en-US" altLang="ja-JP" dirty="0">
              <a:latin typeface="Times" panose="02020603050405020304" pitchFamily="18" charset="0"/>
              <a:ea typeface="Osak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図 1">
            <a:extLst>
              <a:ext uri="{FF2B5EF4-FFF2-40B4-BE49-F238E27FC236}">
                <a16:creationId xmlns:a16="http://schemas.microsoft.com/office/drawing/2014/main" id="{EF7FC64D-0C8B-3C8C-6FAF-18196D679F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7813" y="2049463"/>
            <a:ext cx="9359900" cy="45481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1267" name="スライド番号プレースホルダー 3">
            <a:extLst>
              <a:ext uri="{FF2B5EF4-FFF2-40B4-BE49-F238E27FC236}">
                <a16:creationId xmlns:a16="http://schemas.microsoft.com/office/drawing/2014/main" id="{30316B91-BEEA-F37D-2034-169C98F0C293}"/>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fld id="{F8880C0B-E21D-4C2B-A4B8-1F9B13010E68}" type="slidenum">
              <a:rPr lang="en-US" altLang="ja-JP" sz="1000" smtClean="0">
                <a:ea typeface="Osaka"/>
              </a:rPr>
              <a:pPr>
                <a:spcBef>
                  <a:spcPct val="0"/>
                </a:spcBef>
                <a:buClrTx/>
                <a:buFontTx/>
                <a:buNone/>
              </a:pPr>
              <a:t>3</a:t>
            </a:fld>
            <a:endParaRPr lang="en-US" altLang="ja-JP" sz="1000">
              <a:ea typeface="Osaka"/>
            </a:endParaRPr>
          </a:p>
        </p:txBody>
      </p:sp>
      <p:sp>
        <p:nvSpPr>
          <p:cNvPr id="11268" name="Rectangle 2">
            <a:extLst>
              <a:ext uri="{FF2B5EF4-FFF2-40B4-BE49-F238E27FC236}">
                <a16:creationId xmlns:a16="http://schemas.microsoft.com/office/drawing/2014/main" id="{79CA88FD-E002-55B0-2C78-F99D298B681B}"/>
              </a:ext>
            </a:extLst>
          </p:cNvPr>
          <p:cNvSpPr>
            <a:spLocks noGrp="1" noChangeArrowheads="1"/>
          </p:cNvSpPr>
          <p:nvPr>
            <p:ph type="title"/>
          </p:nvPr>
        </p:nvSpPr>
        <p:spPr>
          <a:xfrm>
            <a:off x="166688" y="304800"/>
            <a:ext cx="9394825" cy="539750"/>
          </a:xfrm>
        </p:spPr>
        <p:txBody>
          <a:bodyPr/>
          <a:lstStyle/>
          <a:p>
            <a:pPr eaLnBrk="1" hangingPunct="1"/>
            <a:r>
              <a:rPr lang="ja-JP" altLang="en-US" sz="2400">
                <a:solidFill>
                  <a:schemeClr val="tx1"/>
                </a:solidFill>
              </a:rPr>
              <a:t>２</a:t>
            </a:r>
            <a:r>
              <a:rPr lang="en-US" altLang="ja-JP" sz="2400">
                <a:solidFill>
                  <a:schemeClr val="tx1"/>
                </a:solidFill>
              </a:rPr>
              <a:t>.</a:t>
            </a:r>
            <a:r>
              <a:rPr lang="ja-JP" altLang="en-US" sz="2400">
                <a:solidFill>
                  <a:schemeClr val="tx1"/>
                </a:solidFill>
              </a:rPr>
              <a:t>原産地証明書（日本産）との違い</a:t>
            </a:r>
          </a:p>
        </p:txBody>
      </p:sp>
      <p:sp>
        <p:nvSpPr>
          <p:cNvPr id="11269" name="正方形/長方形 11">
            <a:extLst>
              <a:ext uri="{FF2B5EF4-FFF2-40B4-BE49-F238E27FC236}">
                <a16:creationId xmlns:a16="http://schemas.microsoft.com/office/drawing/2014/main" id="{F353E2E3-35D8-0A3B-6E1E-2412996962E9}"/>
              </a:ext>
            </a:extLst>
          </p:cNvPr>
          <p:cNvSpPr>
            <a:spLocks noChangeArrowheads="1"/>
          </p:cNvSpPr>
          <p:nvPr/>
        </p:nvSpPr>
        <p:spPr bwMode="auto">
          <a:xfrm>
            <a:off x="166688" y="1557338"/>
            <a:ext cx="90011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1600">
                <a:latin typeface="Times" panose="02020603050405020304" pitchFamily="18" charset="0"/>
                <a:ea typeface="Osaka"/>
              </a:rPr>
              <a:t>・原産地証明書（外国産）の申請は、メインメニューの「発給申請」から行います。</a:t>
            </a:r>
            <a:endParaRPr lang="en-US" altLang="ja-JP" sz="1600">
              <a:latin typeface="Times" panose="02020603050405020304" pitchFamily="18" charset="0"/>
              <a:ea typeface="Osaka"/>
            </a:endParaRPr>
          </a:p>
        </p:txBody>
      </p:sp>
      <p:sp>
        <p:nvSpPr>
          <p:cNvPr id="11270" name="正方形/長方形 11">
            <a:extLst>
              <a:ext uri="{FF2B5EF4-FFF2-40B4-BE49-F238E27FC236}">
                <a16:creationId xmlns:a16="http://schemas.microsoft.com/office/drawing/2014/main" id="{0AFAB184-8C55-A85F-7670-57140A0D74FE}"/>
              </a:ext>
            </a:extLst>
          </p:cNvPr>
          <p:cNvSpPr>
            <a:spLocks noChangeArrowheads="1"/>
          </p:cNvSpPr>
          <p:nvPr/>
        </p:nvSpPr>
        <p:spPr bwMode="auto">
          <a:xfrm>
            <a:off x="5530850" y="131763"/>
            <a:ext cx="1438275" cy="584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ctr">
              <a:spcBef>
                <a:spcPct val="0"/>
              </a:spcBef>
              <a:buClrTx/>
              <a:buFontTx/>
              <a:buNone/>
            </a:pPr>
            <a:r>
              <a:rPr lang="ja-JP" altLang="en-US" sz="1600">
                <a:latin typeface="Times" panose="02020603050405020304" pitchFamily="18" charset="0"/>
                <a:ea typeface="Osaka"/>
              </a:rPr>
              <a:t>申請者</a:t>
            </a:r>
            <a:endParaRPr lang="en-US" altLang="ja-JP" sz="1600">
              <a:latin typeface="Times" panose="02020603050405020304" pitchFamily="18" charset="0"/>
              <a:ea typeface="Osaka"/>
            </a:endParaRPr>
          </a:p>
          <a:p>
            <a:pPr algn="ctr">
              <a:spcBef>
                <a:spcPct val="0"/>
              </a:spcBef>
              <a:buClrTx/>
              <a:buFontTx/>
              <a:buNone/>
            </a:pPr>
            <a:r>
              <a:rPr lang="ja-JP" altLang="en-US" sz="1600">
                <a:latin typeface="Times" panose="02020603050405020304" pitchFamily="18" charset="0"/>
                <a:ea typeface="Osaka"/>
              </a:rPr>
              <a:t>ユーザー</a:t>
            </a:r>
            <a:r>
              <a:rPr lang="en-US" altLang="ja-JP" sz="1600">
                <a:latin typeface="Times" panose="02020603050405020304" pitchFamily="18" charset="0"/>
                <a:ea typeface="Osaka"/>
              </a:rPr>
              <a:t>ID</a:t>
            </a:r>
          </a:p>
        </p:txBody>
      </p:sp>
      <p:sp>
        <p:nvSpPr>
          <p:cNvPr id="11271" name="テキスト ボックス 11">
            <a:extLst>
              <a:ext uri="{FF2B5EF4-FFF2-40B4-BE49-F238E27FC236}">
                <a16:creationId xmlns:a16="http://schemas.microsoft.com/office/drawing/2014/main" id="{2A18D579-71E9-F6CC-53D9-31B55D6B21EF}"/>
              </a:ext>
            </a:extLst>
          </p:cNvPr>
          <p:cNvSpPr txBox="1">
            <a:spLocks noChangeArrowheads="1"/>
          </p:cNvSpPr>
          <p:nvPr/>
        </p:nvSpPr>
        <p:spPr bwMode="auto">
          <a:xfrm>
            <a:off x="57150" y="950913"/>
            <a:ext cx="86407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u="sng">
                <a:latin typeface="Times" panose="02020603050405020304" pitchFamily="18" charset="0"/>
                <a:ea typeface="Osaka"/>
              </a:rPr>
              <a:t>（１）発給申請の開始</a:t>
            </a:r>
            <a:endParaRPr lang="ja-JP" altLang="en-US" u="sng">
              <a:solidFill>
                <a:srgbClr val="FF0000"/>
              </a:solidFill>
              <a:latin typeface="Times" panose="02020603050405020304" pitchFamily="18" charset="0"/>
              <a:ea typeface="Osaka"/>
            </a:endParaRPr>
          </a:p>
        </p:txBody>
      </p:sp>
      <p:sp>
        <p:nvSpPr>
          <p:cNvPr id="3" name="四角形: 角を丸くする 2">
            <a:extLst>
              <a:ext uri="{FF2B5EF4-FFF2-40B4-BE49-F238E27FC236}">
                <a16:creationId xmlns:a16="http://schemas.microsoft.com/office/drawing/2014/main" id="{6F1308FC-FF32-90B8-8A93-6EA82DA78FBA}"/>
              </a:ext>
            </a:extLst>
          </p:cNvPr>
          <p:cNvSpPr/>
          <p:nvPr/>
        </p:nvSpPr>
        <p:spPr>
          <a:xfrm>
            <a:off x="381000" y="3776663"/>
            <a:ext cx="2124075" cy="50482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120E2D1-693A-94A9-EB1B-446727EE4747}"/>
              </a:ext>
            </a:extLst>
          </p:cNvPr>
          <p:cNvPicPr>
            <a:picLocks noChangeAspect="1"/>
          </p:cNvPicPr>
          <p:nvPr/>
        </p:nvPicPr>
        <p:blipFill>
          <a:blip r:embed="rId3"/>
          <a:stretch>
            <a:fillRect/>
          </a:stretch>
        </p:blipFill>
        <p:spPr>
          <a:xfrm>
            <a:off x="652593" y="2015859"/>
            <a:ext cx="8620887" cy="4077437"/>
          </a:xfrm>
          <a:prstGeom prst="rect">
            <a:avLst/>
          </a:prstGeom>
          <a:ln>
            <a:solidFill>
              <a:schemeClr val="tx1"/>
            </a:solidFill>
          </a:ln>
        </p:spPr>
      </p:pic>
      <p:sp>
        <p:nvSpPr>
          <p:cNvPr id="13314" name="スライド番号プレースホルダー 3">
            <a:extLst>
              <a:ext uri="{FF2B5EF4-FFF2-40B4-BE49-F238E27FC236}">
                <a16:creationId xmlns:a16="http://schemas.microsoft.com/office/drawing/2014/main" id="{210C1865-5989-EF9E-A3D0-76623E149D05}"/>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fld id="{0DAF3D09-E813-425F-B2B4-4D24A67A3EBE}" type="slidenum">
              <a:rPr lang="en-US" altLang="ja-JP" sz="1000" smtClean="0">
                <a:ea typeface="Osaka"/>
              </a:rPr>
              <a:pPr>
                <a:spcBef>
                  <a:spcPct val="0"/>
                </a:spcBef>
                <a:buClrTx/>
                <a:buFontTx/>
                <a:buNone/>
              </a:pPr>
              <a:t>4</a:t>
            </a:fld>
            <a:endParaRPr lang="en-US" altLang="ja-JP" sz="1000">
              <a:ea typeface="Osaka"/>
            </a:endParaRPr>
          </a:p>
        </p:txBody>
      </p:sp>
      <p:sp>
        <p:nvSpPr>
          <p:cNvPr id="13315" name="Rectangle 2">
            <a:extLst>
              <a:ext uri="{FF2B5EF4-FFF2-40B4-BE49-F238E27FC236}">
                <a16:creationId xmlns:a16="http://schemas.microsoft.com/office/drawing/2014/main" id="{85371C3A-CCFA-D10C-AA74-B00F52CB9400}"/>
              </a:ext>
            </a:extLst>
          </p:cNvPr>
          <p:cNvSpPr>
            <a:spLocks noGrp="1" noChangeArrowheads="1"/>
          </p:cNvSpPr>
          <p:nvPr>
            <p:ph type="title"/>
          </p:nvPr>
        </p:nvSpPr>
        <p:spPr>
          <a:xfrm>
            <a:off x="166688" y="304800"/>
            <a:ext cx="9394825" cy="539750"/>
          </a:xfrm>
        </p:spPr>
        <p:txBody>
          <a:bodyPr/>
          <a:lstStyle/>
          <a:p>
            <a:pPr eaLnBrk="1" hangingPunct="1"/>
            <a:r>
              <a:rPr lang="ja-JP" altLang="en-US" sz="2400">
                <a:solidFill>
                  <a:schemeClr val="tx1"/>
                </a:solidFill>
              </a:rPr>
              <a:t>２</a:t>
            </a:r>
            <a:r>
              <a:rPr lang="en-US" altLang="ja-JP" sz="2400">
                <a:solidFill>
                  <a:schemeClr val="tx1"/>
                </a:solidFill>
              </a:rPr>
              <a:t>.</a:t>
            </a:r>
            <a:r>
              <a:rPr lang="ja-JP" altLang="en-US" sz="2400">
                <a:solidFill>
                  <a:schemeClr val="tx1"/>
                </a:solidFill>
              </a:rPr>
              <a:t>原産地証明書（日本産）との違い</a:t>
            </a:r>
          </a:p>
        </p:txBody>
      </p:sp>
      <p:sp>
        <p:nvSpPr>
          <p:cNvPr id="13316" name="テキスト ボックス 11">
            <a:extLst>
              <a:ext uri="{FF2B5EF4-FFF2-40B4-BE49-F238E27FC236}">
                <a16:creationId xmlns:a16="http://schemas.microsoft.com/office/drawing/2014/main" id="{2DC1A5B4-3C9E-79C7-D780-B0ED6351C5BF}"/>
              </a:ext>
            </a:extLst>
          </p:cNvPr>
          <p:cNvSpPr txBox="1">
            <a:spLocks noChangeArrowheads="1"/>
          </p:cNvSpPr>
          <p:nvPr/>
        </p:nvSpPr>
        <p:spPr bwMode="auto">
          <a:xfrm>
            <a:off x="57150" y="950913"/>
            <a:ext cx="86407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u="sng">
                <a:latin typeface="Times" panose="02020603050405020304" pitchFamily="18" charset="0"/>
                <a:ea typeface="Osaka"/>
              </a:rPr>
              <a:t>（１）発給申請の開始</a:t>
            </a:r>
            <a:endParaRPr lang="ja-JP" altLang="en-US" u="sng">
              <a:solidFill>
                <a:srgbClr val="FF0000"/>
              </a:solidFill>
              <a:latin typeface="Times" panose="02020603050405020304" pitchFamily="18" charset="0"/>
              <a:ea typeface="Osaka"/>
            </a:endParaRPr>
          </a:p>
        </p:txBody>
      </p:sp>
      <p:sp>
        <p:nvSpPr>
          <p:cNvPr id="13318" name="正方形/長方形 11">
            <a:extLst>
              <a:ext uri="{FF2B5EF4-FFF2-40B4-BE49-F238E27FC236}">
                <a16:creationId xmlns:a16="http://schemas.microsoft.com/office/drawing/2014/main" id="{9ACEC606-A898-B521-16B7-1085E796AE59}"/>
              </a:ext>
            </a:extLst>
          </p:cNvPr>
          <p:cNvSpPr>
            <a:spLocks noChangeArrowheads="1"/>
          </p:cNvSpPr>
          <p:nvPr/>
        </p:nvSpPr>
        <p:spPr bwMode="auto">
          <a:xfrm>
            <a:off x="166688" y="1412875"/>
            <a:ext cx="90011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1600">
                <a:latin typeface="Times" panose="02020603050405020304" pitchFamily="18" charset="0"/>
                <a:ea typeface="Osaka"/>
              </a:rPr>
              <a:t>・メインメニューの発給申請を選択すると、「発給申請状況一覧」画面が表示されます。</a:t>
            </a:r>
            <a:endParaRPr lang="en-US" altLang="ja-JP" sz="1600">
              <a:latin typeface="Times" panose="02020603050405020304" pitchFamily="18" charset="0"/>
              <a:ea typeface="Osaka"/>
            </a:endParaRPr>
          </a:p>
          <a:p>
            <a:pPr>
              <a:spcBef>
                <a:spcPct val="0"/>
              </a:spcBef>
              <a:buClrTx/>
              <a:buFontTx/>
              <a:buNone/>
            </a:pPr>
            <a:r>
              <a:rPr lang="ja-JP" altLang="en-US" sz="1600">
                <a:latin typeface="Times" panose="02020603050405020304" pitchFamily="18" charset="0"/>
                <a:ea typeface="Osaka"/>
              </a:rPr>
              <a:t>・「新規発給申請する」から「原産地証明書（外国産）」を選択します。</a:t>
            </a:r>
            <a:endParaRPr lang="en-US" altLang="ja-JP" sz="1600">
              <a:latin typeface="Times" panose="02020603050405020304" pitchFamily="18" charset="0"/>
              <a:ea typeface="Osaka"/>
            </a:endParaRPr>
          </a:p>
        </p:txBody>
      </p:sp>
      <p:sp>
        <p:nvSpPr>
          <p:cNvPr id="11" name="四角形: 角を丸くする 10">
            <a:extLst>
              <a:ext uri="{FF2B5EF4-FFF2-40B4-BE49-F238E27FC236}">
                <a16:creationId xmlns:a16="http://schemas.microsoft.com/office/drawing/2014/main" id="{44C41A1E-932D-9477-CDA3-ACD877C53674}"/>
              </a:ext>
            </a:extLst>
          </p:cNvPr>
          <p:cNvSpPr/>
          <p:nvPr/>
        </p:nvSpPr>
        <p:spPr>
          <a:xfrm>
            <a:off x="4594796" y="3429695"/>
            <a:ext cx="936054" cy="21532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endParaRPr>
          </a:p>
        </p:txBody>
      </p:sp>
      <p:sp>
        <p:nvSpPr>
          <p:cNvPr id="13320" name="正方形/長方形 11">
            <a:extLst>
              <a:ext uri="{FF2B5EF4-FFF2-40B4-BE49-F238E27FC236}">
                <a16:creationId xmlns:a16="http://schemas.microsoft.com/office/drawing/2014/main" id="{58BD76EA-D1D4-9276-3D34-962F9712B91F}"/>
              </a:ext>
            </a:extLst>
          </p:cNvPr>
          <p:cNvSpPr>
            <a:spLocks noChangeArrowheads="1"/>
          </p:cNvSpPr>
          <p:nvPr/>
        </p:nvSpPr>
        <p:spPr bwMode="auto">
          <a:xfrm>
            <a:off x="57150" y="6119813"/>
            <a:ext cx="97599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en-US" altLang="ja-JP" sz="1600">
                <a:latin typeface="Times" panose="02020603050405020304" pitchFamily="18" charset="0"/>
                <a:ea typeface="Osaka"/>
              </a:rPr>
              <a:t>※</a:t>
            </a:r>
            <a:r>
              <a:rPr lang="ja-JP" altLang="en-US" sz="1600">
                <a:latin typeface="Times" panose="02020603050405020304" pitchFamily="18" charset="0"/>
                <a:ea typeface="Osaka"/>
              </a:rPr>
              <a:t>一覧画面で原産地証明書（日本産）と原産地証明書（外国産）は、別の証明種別として取り扱います。</a:t>
            </a:r>
            <a:endParaRPr lang="en-US" altLang="ja-JP" sz="1600">
              <a:latin typeface="Times" panose="02020603050405020304" pitchFamily="18" charset="0"/>
              <a:ea typeface="Osaka"/>
            </a:endParaRPr>
          </a:p>
          <a:p>
            <a:pPr>
              <a:spcBef>
                <a:spcPct val="0"/>
              </a:spcBef>
              <a:buClrTx/>
              <a:buFontTx/>
              <a:buNone/>
            </a:pPr>
            <a:r>
              <a:rPr lang="ja-JP" altLang="en-US" sz="1600">
                <a:latin typeface="Times" panose="02020603050405020304" pitchFamily="18" charset="0"/>
                <a:ea typeface="Osaka"/>
              </a:rPr>
              <a:t>　原産地証明書（日本産）を複写して原産地証明書（外国産）の申請を開始することはできません。</a:t>
            </a:r>
            <a:endParaRPr lang="en-US" altLang="ja-JP" sz="1600">
              <a:latin typeface="Times" panose="02020603050405020304" pitchFamily="18" charset="0"/>
              <a:ea typeface="Osaka"/>
            </a:endParaRPr>
          </a:p>
        </p:txBody>
      </p:sp>
      <p:sp>
        <p:nvSpPr>
          <p:cNvPr id="13321" name="正方形/長方形 11">
            <a:extLst>
              <a:ext uri="{FF2B5EF4-FFF2-40B4-BE49-F238E27FC236}">
                <a16:creationId xmlns:a16="http://schemas.microsoft.com/office/drawing/2014/main" id="{6ADF0624-6645-BFA9-0371-8E50E5A89580}"/>
              </a:ext>
            </a:extLst>
          </p:cNvPr>
          <p:cNvSpPr>
            <a:spLocks noChangeArrowheads="1"/>
          </p:cNvSpPr>
          <p:nvPr/>
        </p:nvSpPr>
        <p:spPr bwMode="auto">
          <a:xfrm>
            <a:off x="5530850" y="131763"/>
            <a:ext cx="1438275" cy="584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ctr">
              <a:spcBef>
                <a:spcPct val="0"/>
              </a:spcBef>
              <a:buClrTx/>
              <a:buFontTx/>
              <a:buNone/>
            </a:pPr>
            <a:r>
              <a:rPr lang="ja-JP" altLang="en-US" sz="1600">
                <a:latin typeface="Times" panose="02020603050405020304" pitchFamily="18" charset="0"/>
                <a:ea typeface="Osaka"/>
              </a:rPr>
              <a:t>申請者</a:t>
            </a:r>
            <a:endParaRPr lang="en-US" altLang="ja-JP" sz="1600">
              <a:latin typeface="Times" panose="02020603050405020304" pitchFamily="18" charset="0"/>
              <a:ea typeface="Osaka"/>
            </a:endParaRPr>
          </a:p>
          <a:p>
            <a:pPr algn="ctr">
              <a:spcBef>
                <a:spcPct val="0"/>
              </a:spcBef>
              <a:buClrTx/>
              <a:buFontTx/>
              <a:buNone/>
            </a:pPr>
            <a:r>
              <a:rPr lang="ja-JP" altLang="en-US" sz="1600">
                <a:latin typeface="Times" panose="02020603050405020304" pitchFamily="18" charset="0"/>
                <a:ea typeface="Osaka"/>
              </a:rPr>
              <a:t>ユーザー</a:t>
            </a:r>
            <a:r>
              <a:rPr lang="en-US" altLang="ja-JP" sz="1600">
                <a:latin typeface="Times" panose="02020603050405020304" pitchFamily="18" charset="0"/>
                <a:ea typeface="Osaka"/>
              </a:rPr>
              <a:t>ID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8BCB4311-F04C-AD10-6AD2-16611BBFBAB3}"/>
              </a:ext>
            </a:extLst>
          </p:cNvPr>
          <p:cNvPicPr>
            <a:picLocks noChangeAspect="1"/>
          </p:cNvPicPr>
          <p:nvPr/>
        </p:nvPicPr>
        <p:blipFill>
          <a:blip r:embed="rId3"/>
          <a:stretch>
            <a:fillRect/>
          </a:stretch>
        </p:blipFill>
        <p:spPr>
          <a:xfrm>
            <a:off x="304800" y="2266427"/>
            <a:ext cx="6042660" cy="4228624"/>
          </a:xfrm>
          <a:prstGeom prst="rect">
            <a:avLst/>
          </a:prstGeom>
        </p:spPr>
      </p:pic>
      <p:sp>
        <p:nvSpPr>
          <p:cNvPr id="15363" name="スライド番号プレースホルダー 3">
            <a:extLst>
              <a:ext uri="{FF2B5EF4-FFF2-40B4-BE49-F238E27FC236}">
                <a16:creationId xmlns:a16="http://schemas.microsoft.com/office/drawing/2014/main" id="{7AAEBD01-8551-E2B7-D608-57F98EAC13EA}"/>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fld id="{685E4ED7-18EF-4022-84C6-21821AF16565}" type="slidenum">
              <a:rPr lang="en-US" altLang="ja-JP" sz="1000" smtClean="0">
                <a:ea typeface="Osaka"/>
              </a:rPr>
              <a:pPr>
                <a:spcBef>
                  <a:spcPct val="0"/>
                </a:spcBef>
                <a:buClrTx/>
                <a:buFontTx/>
                <a:buNone/>
              </a:pPr>
              <a:t>5</a:t>
            </a:fld>
            <a:endParaRPr lang="en-US" altLang="ja-JP" sz="1000">
              <a:ea typeface="Osaka"/>
            </a:endParaRPr>
          </a:p>
        </p:txBody>
      </p:sp>
      <p:sp>
        <p:nvSpPr>
          <p:cNvPr id="15364" name="Rectangle 2">
            <a:extLst>
              <a:ext uri="{FF2B5EF4-FFF2-40B4-BE49-F238E27FC236}">
                <a16:creationId xmlns:a16="http://schemas.microsoft.com/office/drawing/2014/main" id="{E3BDF995-735C-B978-601C-4289DCE1CB3B}"/>
              </a:ext>
            </a:extLst>
          </p:cNvPr>
          <p:cNvSpPr>
            <a:spLocks noGrp="1" noChangeArrowheads="1"/>
          </p:cNvSpPr>
          <p:nvPr>
            <p:ph type="title"/>
          </p:nvPr>
        </p:nvSpPr>
        <p:spPr>
          <a:xfrm>
            <a:off x="166688" y="304800"/>
            <a:ext cx="9394825" cy="539750"/>
          </a:xfrm>
        </p:spPr>
        <p:txBody>
          <a:bodyPr/>
          <a:lstStyle/>
          <a:p>
            <a:pPr eaLnBrk="1" hangingPunct="1"/>
            <a:r>
              <a:rPr lang="ja-JP" altLang="en-US" sz="2400">
                <a:solidFill>
                  <a:schemeClr val="tx1"/>
                </a:solidFill>
              </a:rPr>
              <a:t>２</a:t>
            </a:r>
            <a:r>
              <a:rPr lang="en-US" altLang="ja-JP" sz="2400">
                <a:solidFill>
                  <a:schemeClr val="tx1"/>
                </a:solidFill>
              </a:rPr>
              <a:t>.</a:t>
            </a:r>
            <a:r>
              <a:rPr lang="ja-JP" altLang="en-US" sz="2400">
                <a:solidFill>
                  <a:schemeClr val="tx1"/>
                </a:solidFill>
              </a:rPr>
              <a:t>原産地証明書（日本産）との違い</a:t>
            </a:r>
          </a:p>
        </p:txBody>
      </p:sp>
      <p:sp>
        <p:nvSpPr>
          <p:cNvPr id="15365" name="テキスト ボックス 11">
            <a:extLst>
              <a:ext uri="{FF2B5EF4-FFF2-40B4-BE49-F238E27FC236}">
                <a16:creationId xmlns:a16="http://schemas.microsoft.com/office/drawing/2014/main" id="{4A23C2D5-2769-584D-AAA1-BFC2E911B633}"/>
              </a:ext>
            </a:extLst>
          </p:cNvPr>
          <p:cNvSpPr txBox="1">
            <a:spLocks noChangeArrowheads="1"/>
          </p:cNvSpPr>
          <p:nvPr/>
        </p:nvSpPr>
        <p:spPr bwMode="auto">
          <a:xfrm>
            <a:off x="57150" y="950913"/>
            <a:ext cx="86407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u="sng">
                <a:latin typeface="Times" panose="02020603050405020304" pitchFamily="18" charset="0"/>
                <a:ea typeface="Osaka"/>
              </a:rPr>
              <a:t>（２）原産国の選択</a:t>
            </a:r>
            <a:endParaRPr lang="ja-JP" altLang="en-US" u="sng">
              <a:solidFill>
                <a:srgbClr val="FF0000"/>
              </a:solidFill>
              <a:latin typeface="Times" panose="02020603050405020304" pitchFamily="18" charset="0"/>
              <a:ea typeface="Osaka"/>
            </a:endParaRPr>
          </a:p>
        </p:txBody>
      </p:sp>
      <p:sp>
        <p:nvSpPr>
          <p:cNvPr id="15366" name="正方形/長方形 11">
            <a:extLst>
              <a:ext uri="{FF2B5EF4-FFF2-40B4-BE49-F238E27FC236}">
                <a16:creationId xmlns:a16="http://schemas.microsoft.com/office/drawing/2014/main" id="{9DD8A1C2-4600-D685-FD40-CA698FEDB833}"/>
              </a:ext>
            </a:extLst>
          </p:cNvPr>
          <p:cNvSpPr>
            <a:spLocks noChangeArrowheads="1"/>
          </p:cNvSpPr>
          <p:nvPr/>
        </p:nvSpPr>
        <p:spPr bwMode="auto">
          <a:xfrm>
            <a:off x="166688" y="1412875"/>
            <a:ext cx="96821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1600" dirty="0">
                <a:latin typeface="Times" panose="02020603050405020304" pitchFamily="18" charset="0"/>
                <a:ea typeface="Osaka"/>
              </a:rPr>
              <a:t>・典拠インボイスおよび原産地証明書の商品情報として、各商品の原産国の選択が必須です。</a:t>
            </a:r>
            <a:endParaRPr lang="en-US" altLang="ja-JP" sz="1600" dirty="0">
              <a:latin typeface="Times" panose="02020603050405020304" pitchFamily="18" charset="0"/>
              <a:ea typeface="Osaka"/>
            </a:endParaRPr>
          </a:p>
          <a:p>
            <a:pPr>
              <a:spcBef>
                <a:spcPct val="0"/>
              </a:spcBef>
              <a:buClrTx/>
              <a:buFontTx/>
              <a:buNone/>
            </a:pPr>
            <a:r>
              <a:rPr lang="ja-JP" altLang="en-US" sz="1600" dirty="0">
                <a:latin typeface="Times" panose="02020603050405020304" pitchFamily="18" charset="0"/>
                <a:ea typeface="Osaka"/>
              </a:rPr>
              <a:t>・選択した国名は、原産地証明書の</a:t>
            </a:r>
            <a:r>
              <a:rPr lang="en-US" altLang="ja-JP" sz="1600" dirty="0">
                <a:latin typeface="Times" panose="02020603050405020304" pitchFamily="18" charset="0"/>
                <a:ea typeface="Osaka"/>
              </a:rPr>
              <a:t>4</a:t>
            </a:r>
            <a:r>
              <a:rPr lang="ja-JP" altLang="en-US" sz="1600" dirty="0">
                <a:latin typeface="Times" panose="02020603050405020304" pitchFamily="18" charset="0"/>
                <a:ea typeface="Osaka"/>
              </a:rPr>
              <a:t>欄（</a:t>
            </a:r>
            <a:r>
              <a:rPr lang="en-US" altLang="ja-JP" sz="1600" dirty="0">
                <a:latin typeface="Times" panose="02020603050405020304" pitchFamily="18" charset="0"/>
                <a:ea typeface="Osaka"/>
              </a:rPr>
              <a:t>Country</a:t>
            </a:r>
            <a:r>
              <a:rPr lang="ja-JP" altLang="en-US" sz="1600" dirty="0">
                <a:latin typeface="Times" panose="02020603050405020304" pitchFamily="18" charset="0"/>
                <a:ea typeface="Osaka"/>
              </a:rPr>
              <a:t> </a:t>
            </a:r>
            <a:r>
              <a:rPr lang="en-US" altLang="ja-JP" sz="1600" dirty="0">
                <a:latin typeface="Times" panose="02020603050405020304" pitchFamily="18" charset="0"/>
                <a:ea typeface="Osaka"/>
              </a:rPr>
              <a:t>of Origin</a:t>
            </a:r>
            <a:r>
              <a:rPr lang="ja-JP" altLang="en-US" sz="1600" dirty="0">
                <a:latin typeface="Times" panose="02020603050405020304" pitchFamily="18" charset="0"/>
                <a:ea typeface="Osaka"/>
              </a:rPr>
              <a:t>）および</a:t>
            </a:r>
            <a:r>
              <a:rPr lang="en-US" altLang="ja-JP" sz="1600" dirty="0">
                <a:latin typeface="Times" panose="02020603050405020304" pitchFamily="18" charset="0"/>
                <a:ea typeface="Osaka"/>
              </a:rPr>
              <a:t>7</a:t>
            </a:r>
            <a:r>
              <a:rPr lang="ja-JP" altLang="en-US" sz="1600" dirty="0">
                <a:latin typeface="Times" panose="02020603050405020304" pitchFamily="18" charset="0"/>
                <a:ea typeface="Osaka"/>
              </a:rPr>
              <a:t>欄（</a:t>
            </a:r>
            <a:r>
              <a:rPr lang="en-US" altLang="ja-JP" sz="1600" dirty="0">
                <a:latin typeface="Times" panose="02020603050405020304" pitchFamily="18" charset="0"/>
                <a:ea typeface="Osaka"/>
              </a:rPr>
              <a:t>Description of goods</a:t>
            </a:r>
            <a:r>
              <a:rPr lang="ja-JP" altLang="en-US" sz="1600" dirty="0">
                <a:latin typeface="Times" panose="02020603050405020304" pitchFamily="18" charset="0"/>
                <a:ea typeface="Osaka"/>
              </a:rPr>
              <a:t>）に</a:t>
            </a:r>
            <a:endParaRPr lang="en-US" altLang="ja-JP" sz="1600" dirty="0">
              <a:latin typeface="Times" panose="02020603050405020304" pitchFamily="18" charset="0"/>
              <a:ea typeface="Osaka"/>
            </a:endParaRPr>
          </a:p>
          <a:p>
            <a:pPr>
              <a:spcBef>
                <a:spcPct val="0"/>
              </a:spcBef>
              <a:buClrTx/>
              <a:buFontTx/>
              <a:buNone/>
            </a:pPr>
            <a:r>
              <a:rPr lang="ja-JP" altLang="en-US" sz="1600" dirty="0">
                <a:latin typeface="Times" panose="02020603050405020304" pitchFamily="18" charset="0"/>
                <a:ea typeface="Osaka"/>
              </a:rPr>
              <a:t>　印字されます。</a:t>
            </a:r>
            <a:endParaRPr lang="en-US" altLang="ja-JP" sz="1600" dirty="0">
              <a:latin typeface="Times" panose="02020603050405020304" pitchFamily="18" charset="0"/>
              <a:ea typeface="Osaka"/>
            </a:endParaRPr>
          </a:p>
        </p:txBody>
      </p:sp>
      <p:sp>
        <p:nvSpPr>
          <p:cNvPr id="11" name="四角形: 角を丸くする 10">
            <a:extLst>
              <a:ext uri="{FF2B5EF4-FFF2-40B4-BE49-F238E27FC236}">
                <a16:creationId xmlns:a16="http://schemas.microsoft.com/office/drawing/2014/main" id="{CC40A68C-6E65-B9CD-6655-0145658588E8}"/>
              </a:ext>
            </a:extLst>
          </p:cNvPr>
          <p:cNvSpPr/>
          <p:nvPr/>
        </p:nvSpPr>
        <p:spPr>
          <a:xfrm>
            <a:off x="737618" y="3908425"/>
            <a:ext cx="2691471" cy="2571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endParaRPr>
          </a:p>
        </p:txBody>
      </p:sp>
      <p:sp>
        <p:nvSpPr>
          <p:cNvPr id="13" name="四角形: 角を丸くする 12">
            <a:extLst>
              <a:ext uri="{FF2B5EF4-FFF2-40B4-BE49-F238E27FC236}">
                <a16:creationId xmlns:a16="http://schemas.microsoft.com/office/drawing/2014/main" id="{D9923468-24B4-9324-4843-7CC23068D1D3}"/>
              </a:ext>
            </a:extLst>
          </p:cNvPr>
          <p:cNvSpPr/>
          <p:nvPr/>
        </p:nvSpPr>
        <p:spPr>
          <a:xfrm>
            <a:off x="735881" y="5177354"/>
            <a:ext cx="1150937" cy="2571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endParaRPr>
          </a:p>
        </p:txBody>
      </p:sp>
      <p:pic>
        <p:nvPicPr>
          <p:cNvPr id="15369" name="図 4" descr="グラフィカル ユーザー インターフェイス, テキスト, アプリケーション, メール&#10;&#10;自動的に生成された説明">
            <a:extLst>
              <a:ext uri="{FF2B5EF4-FFF2-40B4-BE49-F238E27FC236}">
                <a16:creationId xmlns:a16="http://schemas.microsoft.com/office/drawing/2014/main" id="{9C9A23B0-2EE9-112D-2540-F333FDC757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3068638"/>
            <a:ext cx="3430588"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四角形: 角を丸くする 16">
            <a:extLst>
              <a:ext uri="{FF2B5EF4-FFF2-40B4-BE49-F238E27FC236}">
                <a16:creationId xmlns:a16="http://schemas.microsoft.com/office/drawing/2014/main" id="{F0EF0DD4-BD00-9586-7332-F988AACD4F78}"/>
              </a:ext>
            </a:extLst>
          </p:cNvPr>
          <p:cNvSpPr/>
          <p:nvPr/>
        </p:nvSpPr>
        <p:spPr>
          <a:xfrm>
            <a:off x="7939088" y="3938588"/>
            <a:ext cx="1749425" cy="19685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endParaRPr>
          </a:p>
        </p:txBody>
      </p:sp>
      <p:sp>
        <p:nvSpPr>
          <p:cNvPr id="18" name="四角形: 角を丸くする 17">
            <a:extLst>
              <a:ext uri="{FF2B5EF4-FFF2-40B4-BE49-F238E27FC236}">
                <a16:creationId xmlns:a16="http://schemas.microsoft.com/office/drawing/2014/main" id="{F9154702-B4AE-8F9B-41F0-E4F8712B903B}"/>
              </a:ext>
            </a:extLst>
          </p:cNvPr>
          <p:cNvSpPr/>
          <p:nvPr/>
        </p:nvSpPr>
        <p:spPr>
          <a:xfrm>
            <a:off x="6303963" y="4765675"/>
            <a:ext cx="1023937" cy="23336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dirty="0">
              <a:solidFill>
                <a:schemeClr val="tx1"/>
              </a:solidFill>
            </a:endParaRPr>
          </a:p>
        </p:txBody>
      </p:sp>
      <p:sp>
        <p:nvSpPr>
          <p:cNvPr id="15372" name="正方形/長方形 11">
            <a:extLst>
              <a:ext uri="{FF2B5EF4-FFF2-40B4-BE49-F238E27FC236}">
                <a16:creationId xmlns:a16="http://schemas.microsoft.com/office/drawing/2014/main" id="{F4FEA883-E8B1-ABAA-4447-6FBE12EDEABE}"/>
              </a:ext>
            </a:extLst>
          </p:cNvPr>
          <p:cNvSpPr>
            <a:spLocks noChangeArrowheads="1"/>
          </p:cNvSpPr>
          <p:nvPr/>
        </p:nvSpPr>
        <p:spPr bwMode="auto">
          <a:xfrm>
            <a:off x="5530850" y="131763"/>
            <a:ext cx="1438275" cy="584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ctr">
              <a:spcBef>
                <a:spcPct val="0"/>
              </a:spcBef>
              <a:buClrTx/>
              <a:buFontTx/>
              <a:buNone/>
            </a:pPr>
            <a:r>
              <a:rPr lang="ja-JP" altLang="en-US" sz="1600">
                <a:latin typeface="Times" panose="02020603050405020304" pitchFamily="18" charset="0"/>
                <a:ea typeface="Osaka"/>
              </a:rPr>
              <a:t>申請者</a:t>
            </a:r>
            <a:endParaRPr lang="en-US" altLang="ja-JP" sz="1600">
              <a:latin typeface="Times" panose="02020603050405020304" pitchFamily="18" charset="0"/>
              <a:ea typeface="Osaka"/>
            </a:endParaRPr>
          </a:p>
          <a:p>
            <a:pPr algn="ctr">
              <a:spcBef>
                <a:spcPct val="0"/>
              </a:spcBef>
              <a:buClrTx/>
              <a:buFontTx/>
              <a:buNone/>
            </a:pPr>
            <a:r>
              <a:rPr lang="ja-JP" altLang="en-US" sz="1600">
                <a:latin typeface="Times" panose="02020603050405020304" pitchFamily="18" charset="0"/>
                <a:ea typeface="Osaka"/>
              </a:rPr>
              <a:t>ユーザー</a:t>
            </a:r>
            <a:r>
              <a:rPr lang="en-US" altLang="ja-JP" sz="1600">
                <a:latin typeface="Times" panose="02020603050405020304" pitchFamily="18" charset="0"/>
                <a:ea typeface="Osaka"/>
              </a:rPr>
              <a:t>ID</a:t>
            </a:r>
          </a:p>
        </p:txBody>
      </p:sp>
      <p:pic>
        <p:nvPicPr>
          <p:cNvPr id="15373" name="図 13">
            <a:extLst>
              <a:ext uri="{FF2B5EF4-FFF2-40B4-BE49-F238E27FC236}">
                <a16:creationId xmlns:a16="http://schemas.microsoft.com/office/drawing/2014/main" id="{5E56F85F-7E6B-2833-64C0-2DAAA1C8A2D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519532" y="2936212"/>
            <a:ext cx="2638425" cy="23891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cxnSp>
        <p:nvCxnSpPr>
          <p:cNvPr id="3" name="直線矢印コネクタ 2">
            <a:extLst>
              <a:ext uri="{FF2B5EF4-FFF2-40B4-BE49-F238E27FC236}">
                <a16:creationId xmlns:a16="http://schemas.microsoft.com/office/drawing/2014/main" id="{9FD02037-4770-A736-6B2F-A7E8385EB49E}"/>
              </a:ext>
            </a:extLst>
          </p:cNvPr>
          <p:cNvCxnSpPr>
            <a:cxnSpLocks/>
          </p:cNvCxnSpPr>
          <p:nvPr/>
        </p:nvCxnSpPr>
        <p:spPr>
          <a:xfrm flipH="1">
            <a:off x="3008784" y="3429000"/>
            <a:ext cx="496888" cy="403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正方形/長方形 11">
            <a:extLst>
              <a:ext uri="{FF2B5EF4-FFF2-40B4-BE49-F238E27FC236}">
                <a16:creationId xmlns:a16="http://schemas.microsoft.com/office/drawing/2014/main" id="{C4E0B505-9C8A-CD3E-4B2E-C99335A9AC92}"/>
              </a:ext>
            </a:extLst>
          </p:cNvPr>
          <p:cNvSpPr>
            <a:spLocks noChangeArrowheads="1"/>
          </p:cNvSpPr>
          <p:nvPr/>
        </p:nvSpPr>
        <p:spPr bwMode="auto">
          <a:xfrm>
            <a:off x="7185025" y="2708275"/>
            <a:ext cx="2436813" cy="415925"/>
          </a:xfrm>
          <a:prstGeom prst="rect">
            <a:avLst/>
          </a:prstGeom>
          <a:noFill/>
          <a:ln>
            <a:noFill/>
          </a:ln>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defRPr/>
            </a:pPr>
            <a:r>
              <a:rPr lang="en-US" altLang="ja-JP" sz="1050" dirty="0">
                <a:latin typeface="Times" panose="02020603050405020304" pitchFamily="18" charset="0"/>
                <a:ea typeface="Osaka"/>
              </a:rPr>
              <a:t>4</a:t>
            </a:r>
            <a:r>
              <a:rPr lang="ja-JP" altLang="en-US" sz="1050" dirty="0">
                <a:latin typeface="Times" panose="02020603050405020304" pitchFamily="18" charset="0"/>
                <a:ea typeface="Osaka"/>
              </a:rPr>
              <a:t>欄（</a:t>
            </a:r>
            <a:r>
              <a:rPr lang="en-US" altLang="ja-JP" sz="1050" dirty="0">
                <a:latin typeface="Times" panose="02020603050405020304" pitchFamily="18" charset="0"/>
                <a:ea typeface="Osaka"/>
              </a:rPr>
              <a:t>Country</a:t>
            </a:r>
            <a:r>
              <a:rPr lang="ja-JP" altLang="en-US" sz="1050" dirty="0">
                <a:latin typeface="Times" panose="02020603050405020304" pitchFamily="18" charset="0"/>
                <a:ea typeface="Osaka"/>
              </a:rPr>
              <a:t> </a:t>
            </a:r>
            <a:r>
              <a:rPr lang="en-US" altLang="ja-JP" sz="1050" dirty="0">
                <a:latin typeface="Times" panose="02020603050405020304" pitchFamily="18" charset="0"/>
                <a:ea typeface="Osaka"/>
              </a:rPr>
              <a:t>of Origin</a:t>
            </a:r>
            <a:r>
              <a:rPr lang="ja-JP" altLang="en-US" sz="1050" dirty="0">
                <a:latin typeface="Times" panose="02020603050405020304" pitchFamily="18" charset="0"/>
                <a:ea typeface="Osaka"/>
              </a:rPr>
              <a:t>）および</a:t>
            </a:r>
            <a:endParaRPr lang="en-US" altLang="ja-JP" sz="1050" dirty="0">
              <a:latin typeface="Times" panose="02020603050405020304" pitchFamily="18" charset="0"/>
              <a:ea typeface="Osaka"/>
            </a:endParaRPr>
          </a:p>
          <a:p>
            <a:pPr>
              <a:spcBef>
                <a:spcPct val="0"/>
              </a:spcBef>
              <a:buClrTx/>
              <a:buFontTx/>
              <a:buNone/>
              <a:defRPr/>
            </a:pPr>
            <a:r>
              <a:rPr lang="en-US" altLang="ja-JP" sz="1050" dirty="0">
                <a:latin typeface="Times" panose="02020603050405020304" pitchFamily="18" charset="0"/>
                <a:ea typeface="Osaka"/>
              </a:rPr>
              <a:t>7</a:t>
            </a:r>
            <a:r>
              <a:rPr lang="ja-JP" altLang="en-US" sz="1050" dirty="0">
                <a:latin typeface="Times" panose="02020603050405020304" pitchFamily="18" charset="0"/>
                <a:ea typeface="Osaka"/>
              </a:rPr>
              <a:t>欄（</a:t>
            </a:r>
            <a:r>
              <a:rPr lang="en-US" altLang="ja-JP" sz="1050" dirty="0">
                <a:latin typeface="Times" panose="02020603050405020304" pitchFamily="18" charset="0"/>
                <a:ea typeface="Osaka"/>
              </a:rPr>
              <a:t>Description of goods</a:t>
            </a:r>
            <a:r>
              <a:rPr lang="ja-JP" altLang="en-US" sz="1050" dirty="0">
                <a:latin typeface="Times" panose="02020603050405020304" pitchFamily="18" charset="0"/>
                <a:ea typeface="Osaka"/>
              </a:rPr>
              <a:t>）に印字</a:t>
            </a:r>
            <a:endParaRPr lang="en-US" altLang="ja-JP" sz="1050" dirty="0">
              <a:latin typeface="Times" panose="02020603050405020304" pitchFamily="18" charset="0"/>
              <a:ea typeface="Osaka"/>
            </a:endParaRPr>
          </a:p>
        </p:txBody>
      </p:sp>
      <p:sp>
        <p:nvSpPr>
          <p:cNvPr id="21" name="正方形/長方形 11">
            <a:extLst>
              <a:ext uri="{FF2B5EF4-FFF2-40B4-BE49-F238E27FC236}">
                <a16:creationId xmlns:a16="http://schemas.microsoft.com/office/drawing/2014/main" id="{09A68E0F-748E-BF88-05A8-FBA69ABEFB15}"/>
              </a:ext>
            </a:extLst>
          </p:cNvPr>
          <p:cNvSpPr>
            <a:spLocks noChangeArrowheads="1"/>
          </p:cNvSpPr>
          <p:nvPr/>
        </p:nvSpPr>
        <p:spPr bwMode="auto">
          <a:xfrm>
            <a:off x="3956348" y="2670944"/>
            <a:ext cx="2436812" cy="254000"/>
          </a:xfrm>
          <a:prstGeom prst="rect">
            <a:avLst/>
          </a:prstGeom>
          <a:noFill/>
          <a:ln>
            <a:noFill/>
          </a:ln>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defRPr/>
            </a:pPr>
            <a:r>
              <a:rPr lang="ja-JP" altLang="en-US" sz="1050" dirty="0">
                <a:latin typeface="Times" panose="02020603050405020304" pitchFamily="18" charset="0"/>
                <a:ea typeface="Osaka"/>
              </a:rPr>
              <a:t>プルダウンから原産国を選択</a:t>
            </a:r>
            <a:endParaRPr lang="en-US" altLang="ja-JP" sz="1050" dirty="0">
              <a:latin typeface="Times" panose="02020603050405020304" pitchFamily="18" charset="0"/>
              <a:ea typeface="Osak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ー 3">
            <a:extLst>
              <a:ext uri="{FF2B5EF4-FFF2-40B4-BE49-F238E27FC236}">
                <a16:creationId xmlns:a16="http://schemas.microsoft.com/office/drawing/2014/main" id="{888D3B41-FF86-F172-69A3-A630598A1286}"/>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fld id="{BFF1AB2D-2010-48E8-9142-F2047FB4ABB7}" type="slidenum">
              <a:rPr lang="en-US" altLang="ja-JP" sz="1000" smtClean="0">
                <a:ea typeface="Osaka"/>
              </a:rPr>
              <a:pPr>
                <a:spcBef>
                  <a:spcPct val="0"/>
                </a:spcBef>
                <a:buClrTx/>
                <a:buFontTx/>
                <a:buNone/>
              </a:pPr>
              <a:t>6</a:t>
            </a:fld>
            <a:endParaRPr lang="en-US" altLang="ja-JP" sz="1000">
              <a:ea typeface="Osaka"/>
            </a:endParaRPr>
          </a:p>
        </p:txBody>
      </p:sp>
      <p:sp>
        <p:nvSpPr>
          <p:cNvPr id="17411" name="Rectangle 2">
            <a:extLst>
              <a:ext uri="{FF2B5EF4-FFF2-40B4-BE49-F238E27FC236}">
                <a16:creationId xmlns:a16="http://schemas.microsoft.com/office/drawing/2014/main" id="{1F75D3AE-94E1-9A80-EFF1-134165F82372}"/>
              </a:ext>
            </a:extLst>
          </p:cNvPr>
          <p:cNvSpPr>
            <a:spLocks noGrp="1" noChangeArrowheads="1"/>
          </p:cNvSpPr>
          <p:nvPr>
            <p:ph type="title"/>
          </p:nvPr>
        </p:nvSpPr>
        <p:spPr>
          <a:xfrm>
            <a:off x="166688" y="304800"/>
            <a:ext cx="9394825" cy="539750"/>
          </a:xfrm>
        </p:spPr>
        <p:txBody>
          <a:bodyPr/>
          <a:lstStyle/>
          <a:p>
            <a:pPr eaLnBrk="1" hangingPunct="1"/>
            <a:r>
              <a:rPr lang="ja-JP" altLang="en-US" sz="2400">
                <a:solidFill>
                  <a:schemeClr val="tx1"/>
                </a:solidFill>
              </a:rPr>
              <a:t>２</a:t>
            </a:r>
            <a:r>
              <a:rPr lang="en-US" altLang="ja-JP" sz="2400">
                <a:solidFill>
                  <a:schemeClr val="tx1"/>
                </a:solidFill>
              </a:rPr>
              <a:t>.</a:t>
            </a:r>
            <a:r>
              <a:rPr lang="ja-JP" altLang="en-US" sz="2400">
                <a:solidFill>
                  <a:schemeClr val="tx1"/>
                </a:solidFill>
              </a:rPr>
              <a:t>原産地証明書（日本産）との違い</a:t>
            </a:r>
          </a:p>
        </p:txBody>
      </p:sp>
      <p:sp>
        <p:nvSpPr>
          <p:cNvPr id="17412" name="テキスト ボックス 11">
            <a:extLst>
              <a:ext uri="{FF2B5EF4-FFF2-40B4-BE49-F238E27FC236}">
                <a16:creationId xmlns:a16="http://schemas.microsoft.com/office/drawing/2014/main" id="{7E93A6A9-30E5-D66D-123A-8A47E6A08A00}"/>
              </a:ext>
            </a:extLst>
          </p:cNvPr>
          <p:cNvSpPr txBox="1">
            <a:spLocks noChangeArrowheads="1"/>
          </p:cNvSpPr>
          <p:nvPr/>
        </p:nvSpPr>
        <p:spPr bwMode="auto">
          <a:xfrm>
            <a:off x="57150" y="950913"/>
            <a:ext cx="86407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u="sng">
                <a:latin typeface="Times" panose="02020603050405020304" pitchFamily="18" charset="0"/>
                <a:ea typeface="Osaka"/>
              </a:rPr>
              <a:t>（３）必要書類の選択</a:t>
            </a:r>
            <a:endParaRPr lang="ja-JP" altLang="en-US" u="sng">
              <a:solidFill>
                <a:srgbClr val="FF0000"/>
              </a:solidFill>
              <a:latin typeface="Times" panose="02020603050405020304" pitchFamily="18" charset="0"/>
              <a:ea typeface="Osaka"/>
            </a:endParaRPr>
          </a:p>
        </p:txBody>
      </p:sp>
      <p:sp>
        <p:nvSpPr>
          <p:cNvPr id="17413" name="正方形/長方形 11">
            <a:extLst>
              <a:ext uri="{FF2B5EF4-FFF2-40B4-BE49-F238E27FC236}">
                <a16:creationId xmlns:a16="http://schemas.microsoft.com/office/drawing/2014/main" id="{0591DBC1-ED64-8B6F-890F-6E39457E4868}"/>
              </a:ext>
            </a:extLst>
          </p:cNvPr>
          <p:cNvSpPr>
            <a:spLocks noChangeArrowheads="1"/>
          </p:cNvSpPr>
          <p:nvPr/>
        </p:nvSpPr>
        <p:spPr bwMode="auto">
          <a:xfrm>
            <a:off x="166688" y="1412875"/>
            <a:ext cx="96821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1600">
                <a:latin typeface="Times" panose="02020603050405020304" pitchFamily="18" charset="0"/>
                <a:ea typeface="Osaka"/>
              </a:rPr>
              <a:t>・原産地証明書（外国産）では、貿易形態に応じた典拠書類の提出が必要です。</a:t>
            </a:r>
            <a:endParaRPr lang="en-US" altLang="ja-JP" sz="1600">
              <a:latin typeface="Times" panose="02020603050405020304" pitchFamily="18" charset="0"/>
              <a:ea typeface="Osaka"/>
            </a:endParaRPr>
          </a:p>
        </p:txBody>
      </p:sp>
      <p:sp>
        <p:nvSpPr>
          <p:cNvPr id="17414" name="正方形/長方形 11">
            <a:extLst>
              <a:ext uri="{FF2B5EF4-FFF2-40B4-BE49-F238E27FC236}">
                <a16:creationId xmlns:a16="http://schemas.microsoft.com/office/drawing/2014/main" id="{A97B397C-9BE5-942C-A1A7-235870FAA0C7}"/>
              </a:ext>
            </a:extLst>
          </p:cNvPr>
          <p:cNvSpPr>
            <a:spLocks noChangeArrowheads="1"/>
          </p:cNvSpPr>
          <p:nvPr/>
        </p:nvSpPr>
        <p:spPr bwMode="auto">
          <a:xfrm>
            <a:off x="5530850" y="131763"/>
            <a:ext cx="1438275" cy="584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lgn="ctr">
              <a:spcBef>
                <a:spcPct val="0"/>
              </a:spcBef>
              <a:buClrTx/>
              <a:buFontTx/>
              <a:buNone/>
            </a:pPr>
            <a:r>
              <a:rPr lang="ja-JP" altLang="en-US" sz="1600">
                <a:latin typeface="Times" panose="02020603050405020304" pitchFamily="18" charset="0"/>
                <a:ea typeface="Osaka"/>
              </a:rPr>
              <a:t>申請者</a:t>
            </a:r>
            <a:endParaRPr lang="en-US" altLang="ja-JP" sz="1600">
              <a:latin typeface="Times" panose="02020603050405020304" pitchFamily="18" charset="0"/>
              <a:ea typeface="Osaka"/>
            </a:endParaRPr>
          </a:p>
          <a:p>
            <a:pPr algn="ctr">
              <a:spcBef>
                <a:spcPct val="0"/>
              </a:spcBef>
              <a:buClrTx/>
              <a:buFontTx/>
              <a:buNone/>
            </a:pPr>
            <a:r>
              <a:rPr lang="ja-JP" altLang="en-US" sz="1600">
                <a:latin typeface="Times" panose="02020603050405020304" pitchFamily="18" charset="0"/>
                <a:ea typeface="Osaka"/>
              </a:rPr>
              <a:t>ユーザー</a:t>
            </a:r>
            <a:r>
              <a:rPr lang="en-US" altLang="ja-JP" sz="1600">
                <a:latin typeface="Times" panose="02020603050405020304" pitchFamily="18" charset="0"/>
                <a:ea typeface="Osaka"/>
              </a:rPr>
              <a:t>ID</a:t>
            </a:r>
          </a:p>
        </p:txBody>
      </p:sp>
      <p:pic>
        <p:nvPicPr>
          <p:cNvPr id="17415" name="図 2" descr="グラフィカル ユーザー インターフェイス, アプリケーション&#10;&#10;自動的に生成された説明">
            <a:extLst>
              <a:ext uri="{FF2B5EF4-FFF2-40B4-BE49-F238E27FC236}">
                <a16:creationId xmlns:a16="http://schemas.microsoft.com/office/drawing/2014/main" id="{13790196-6718-4BE4-8219-9D4111F80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488" y="1736725"/>
            <a:ext cx="7561262"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表 5">
            <a:extLst>
              <a:ext uri="{FF2B5EF4-FFF2-40B4-BE49-F238E27FC236}">
                <a16:creationId xmlns:a16="http://schemas.microsoft.com/office/drawing/2014/main" id="{301C072F-9F16-2001-06F8-39FE4548C512}"/>
              </a:ext>
            </a:extLst>
          </p:cNvPr>
          <p:cNvGraphicFramePr>
            <a:graphicFrameLocks noGrp="1"/>
          </p:cNvGraphicFramePr>
          <p:nvPr/>
        </p:nvGraphicFramePr>
        <p:xfrm>
          <a:off x="344488" y="4549775"/>
          <a:ext cx="8893176" cy="2047875"/>
        </p:xfrm>
        <a:graphic>
          <a:graphicData uri="http://schemas.openxmlformats.org/drawingml/2006/table">
            <a:tbl>
              <a:tblPr firstRow="1">
                <a:tableStyleId>{5C22544A-7EE6-4342-B048-85BDC9FD1C3A}</a:tableStyleId>
              </a:tblPr>
              <a:tblGrid>
                <a:gridCol w="2808312">
                  <a:extLst>
                    <a:ext uri="{9D8B030D-6E8A-4147-A177-3AD203B41FA5}">
                      <a16:colId xmlns:a16="http://schemas.microsoft.com/office/drawing/2014/main" val="20000"/>
                    </a:ext>
                  </a:extLst>
                </a:gridCol>
                <a:gridCol w="2664297">
                  <a:extLst>
                    <a:ext uri="{9D8B030D-6E8A-4147-A177-3AD203B41FA5}">
                      <a16:colId xmlns:a16="http://schemas.microsoft.com/office/drawing/2014/main" val="20001"/>
                    </a:ext>
                  </a:extLst>
                </a:gridCol>
                <a:gridCol w="3420567">
                  <a:extLst>
                    <a:ext uri="{9D8B030D-6E8A-4147-A177-3AD203B41FA5}">
                      <a16:colId xmlns:a16="http://schemas.microsoft.com/office/drawing/2014/main" val="20002"/>
                    </a:ext>
                  </a:extLst>
                </a:gridCol>
              </a:tblGrid>
              <a:tr h="370955">
                <a:tc>
                  <a:txBody>
                    <a:bodyPr/>
                    <a:lstStyle/>
                    <a:p>
                      <a:r>
                        <a:rPr kumimoji="1" lang="ja-JP" altLang="en-US" sz="1800" dirty="0"/>
                        <a:t>再輸出</a:t>
                      </a: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800" dirty="0"/>
                        <a:t>積戻し</a:t>
                      </a: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800" dirty="0"/>
                        <a:t>仲介貿易</a:t>
                      </a: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676920">
                <a:tc>
                  <a:txBody>
                    <a:bodyPr/>
                    <a:lstStyle/>
                    <a:p>
                      <a:r>
                        <a:rPr kumimoji="1" lang="ja-JP" altLang="en-US" sz="800" dirty="0"/>
                        <a:t>〇選択書類（以下より１点）</a:t>
                      </a:r>
                      <a:endParaRPr kumimoji="1" lang="en-US" altLang="ja-JP" sz="800" dirty="0"/>
                    </a:p>
                    <a:p>
                      <a:endParaRPr kumimoji="1" lang="en-US" altLang="ja-JP" sz="800" dirty="0"/>
                    </a:p>
                    <a:p>
                      <a:endParaRPr kumimoji="1" lang="en-US" altLang="ja-JP" sz="800" dirty="0"/>
                    </a:p>
                    <a:p>
                      <a:endParaRPr kumimoji="1" lang="en-US" altLang="ja-JP" sz="800" dirty="0"/>
                    </a:p>
                    <a:p>
                      <a:endParaRPr kumimoji="1" lang="en-US" altLang="ja-JP" sz="800" dirty="0"/>
                    </a:p>
                    <a:p>
                      <a:endParaRPr kumimoji="1" lang="ja-JP" altLang="en-US" sz="800" dirty="0"/>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800" dirty="0"/>
                        <a:t>〇選択書類（以下より１点）</a:t>
                      </a: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800" dirty="0"/>
                        <a:t>〇必須書類（以下２点）</a:t>
                      </a:r>
                      <a:endParaRPr kumimoji="1" lang="en-US" altLang="ja-JP" sz="800" dirty="0"/>
                    </a:p>
                    <a:p>
                      <a:r>
                        <a:rPr kumimoji="1" lang="ja-JP" altLang="en-US" sz="800" dirty="0"/>
                        <a:t>・仲介貿易による外国産商品の原産地証明書発給申請に関わる誓約書</a:t>
                      </a:r>
                      <a:endParaRPr kumimoji="1" lang="en-US" altLang="ja-JP" sz="800" dirty="0"/>
                    </a:p>
                    <a:p>
                      <a:r>
                        <a:rPr kumimoji="1" lang="ja-JP" altLang="en-US" sz="800" dirty="0"/>
                        <a:t>・海外公的機関（商工会議所等）発行の原産地証明書</a:t>
                      </a:r>
                      <a:endParaRPr kumimoji="1" lang="en-US" altLang="ja-JP" sz="800" dirty="0"/>
                    </a:p>
                    <a:p>
                      <a:endParaRPr kumimoji="1" lang="en-US" altLang="ja-JP" sz="800" dirty="0"/>
                    </a:p>
                    <a:p>
                      <a:r>
                        <a:rPr kumimoji="1" lang="ja-JP" altLang="en-US" sz="800" dirty="0"/>
                        <a:t>〇選択書類（以下より１点）</a:t>
                      </a:r>
                      <a:endParaRPr kumimoji="1" lang="en-US" altLang="ja-JP" sz="800" dirty="0"/>
                    </a:p>
                    <a:p>
                      <a:endParaRPr kumimoji="1" lang="en-US" altLang="ja-JP" sz="800" dirty="0"/>
                    </a:p>
                    <a:p>
                      <a:endParaRPr kumimoji="1" lang="en-US" altLang="ja-JP" sz="800" dirty="0"/>
                    </a:p>
                    <a:p>
                      <a:endParaRPr kumimoji="1" lang="en-US" altLang="ja-JP" sz="800" dirty="0"/>
                    </a:p>
                    <a:p>
                      <a:endParaRPr kumimoji="1" lang="en-US" altLang="ja-JP" sz="800" dirty="0"/>
                    </a:p>
                    <a:p>
                      <a:endParaRPr kumimoji="1" lang="en-US" altLang="ja-JP" sz="800" dirty="0"/>
                    </a:p>
                    <a:p>
                      <a:endParaRPr kumimoji="1" lang="en-US" altLang="ja-JP" sz="800" dirty="0"/>
                    </a:p>
                    <a:p>
                      <a:endParaRPr kumimoji="1" lang="en-US" altLang="ja-JP" sz="800" dirty="0"/>
                    </a:p>
                    <a:p>
                      <a:endParaRPr kumimoji="1" lang="ja-JP" altLang="en-US" sz="800" dirty="0"/>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pic>
        <p:nvPicPr>
          <p:cNvPr id="17431" name="図 15">
            <a:extLst>
              <a:ext uri="{FF2B5EF4-FFF2-40B4-BE49-F238E27FC236}">
                <a16:creationId xmlns:a16="http://schemas.microsoft.com/office/drawing/2014/main" id="{C21974C7-AE18-990F-9B4C-C05CE12A52D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33738" y="5126038"/>
            <a:ext cx="2457450" cy="838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7432" name="図 23">
            <a:extLst>
              <a:ext uri="{FF2B5EF4-FFF2-40B4-BE49-F238E27FC236}">
                <a16:creationId xmlns:a16="http://schemas.microsoft.com/office/drawing/2014/main" id="{B98382D4-0CBE-F0C2-6DB5-69160B5013D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889625" y="5594350"/>
            <a:ext cx="2743200" cy="828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7433" name="正方形/長方形 11">
            <a:extLst>
              <a:ext uri="{FF2B5EF4-FFF2-40B4-BE49-F238E27FC236}">
                <a16:creationId xmlns:a16="http://schemas.microsoft.com/office/drawing/2014/main" id="{BBCF41F3-D33C-358F-746E-767C0948BBE2}"/>
              </a:ext>
            </a:extLst>
          </p:cNvPr>
          <p:cNvSpPr>
            <a:spLocks noChangeArrowheads="1"/>
          </p:cNvSpPr>
          <p:nvPr/>
        </p:nvSpPr>
        <p:spPr bwMode="auto">
          <a:xfrm>
            <a:off x="273050" y="4211638"/>
            <a:ext cx="41211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60000"/>
              </a:buClr>
              <a:buFont typeface="Osaka"/>
              <a:buChar char="■"/>
              <a:defRPr kumimoji="1" sz="2400">
                <a:solidFill>
                  <a:schemeClr val="tx1"/>
                </a:solidFill>
                <a:latin typeface="ＭＳ ゴシック" panose="020B0609070205080204" pitchFamily="49" charset="-128"/>
                <a:ea typeface="ＭＳ ゴシック" panose="020B0609070205080204" pitchFamily="49" charset="-128"/>
              </a:defRPr>
            </a:lvl1pPr>
            <a:lvl2pPr marL="742950" indent="-285750">
              <a:spcBef>
                <a:spcPct val="20000"/>
              </a:spcBef>
              <a:buClr>
                <a:srgbClr val="E60000"/>
              </a:buClr>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2pPr>
            <a:lvl3pPr marL="1143000" indent="-228600">
              <a:spcBef>
                <a:spcPct val="20000"/>
              </a:spcBef>
              <a:buClr>
                <a:srgbClr val="E62626"/>
              </a:buClr>
              <a:buSzPct val="60000"/>
              <a:buFont typeface="Wingdings" panose="05000000000000000000" pitchFamily="2" charset="2"/>
              <a:buChar char="l"/>
              <a:defRPr kumimoji="1" sz="2000">
                <a:solidFill>
                  <a:schemeClr val="tx1"/>
                </a:solidFill>
                <a:latin typeface="ＭＳ ゴシック" panose="020B0609070205080204" pitchFamily="49" charset="-128"/>
                <a:ea typeface="ＭＳ ゴシック" panose="020B0609070205080204" pitchFamily="49" charset="-128"/>
              </a:defRPr>
            </a:lvl3pPr>
            <a:lvl4pPr marL="1600200" indent="-228600">
              <a:spcBef>
                <a:spcPct val="20000"/>
              </a:spcBef>
              <a:buClr>
                <a:srgbClr val="E62626"/>
              </a:buClr>
              <a:buSzPct val="60000"/>
              <a:buFont typeface="Wingdings" panose="05000000000000000000" pitchFamily="2" charset="2"/>
              <a:buChar char="l"/>
              <a:defRPr kumimoji="1" sz="1600">
                <a:solidFill>
                  <a:schemeClr val="tx1"/>
                </a:solidFill>
                <a:latin typeface="ＭＳ ゴシック" panose="020B0609070205080204" pitchFamily="49" charset="-128"/>
                <a:ea typeface="ＭＳ ゴシック" panose="020B0609070205080204" pitchFamily="49" charset="-128"/>
              </a:defRPr>
            </a:lvl4pPr>
            <a:lvl5pPr marL="2057400" indent="-228600">
              <a:spcBef>
                <a:spcPct val="20000"/>
              </a:spcBef>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5pPr>
            <a:lvl6pPr marL="25146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6pPr>
            <a:lvl7pPr marL="29718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7pPr>
            <a:lvl8pPr marL="34290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8pPr>
            <a:lvl9pPr marL="3886200" indent="-228600" eaLnBrk="0" fontAlgn="base" hangingPunct="0">
              <a:spcBef>
                <a:spcPct val="20000"/>
              </a:spcBef>
              <a:spcAft>
                <a:spcPct val="0"/>
              </a:spcAft>
              <a:buClr>
                <a:srgbClr val="E66666"/>
              </a:buClr>
              <a:buChar char="»"/>
              <a:defRPr kumimoji="1" sz="1200">
                <a:solidFill>
                  <a:schemeClr val="tx1"/>
                </a:solidFill>
                <a:latin typeface="ＭＳ ゴシック" panose="020B0609070205080204" pitchFamily="49" charset="-128"/>
                <a:ea typeface="ＭＳ ゴシック" panose="020B0609070205080204" pitchFamily="49" charset="-128"/>
              </a:defRPr>
            </a:lvl9pPr>
          </a:lstStyle>
          <a:p>
            <a:pPr>
              <a:spcBef>
                <a:spcPct val="0"/>
              </a:spcBef>
              <a:buClrTx/>
              <a:buFontTx/>
              <a:buNone/>
            </a:pPr>
            <a:r>
              <a:rPr lang="ja-JP" altLang="en-US" sz="1600">
                <a:latin typeface="Times" panose="02020603050405020304" pitchFamily="18" charset="0"/>
                <a:ea typeface="Osaka"/>
              </a:rPr>
              <a:t>〇貿易形態に応じた典拠書類</a:t>
            </a:r>
            <a:endParaRPr lang="en-US" altLang="ja-JP" sz="1600">
              <a:latin typeface="Times" panose="02020603050405020304" pitchFamily="18" charset="0"/>
              <a:ea typeface="Osaka"/>
            </a:endParaRPr>
          </a:p>
        </p:txBody>
      </p:sp>
      <p:pic>
        <p:nvPicPr>
          <p:cNvPr id="10" name="図 9">
            <a:extLst>
              <a:ext uri="{FF2B5EF4-FFF2-40B4-BE49-F238E27FC236}">
                <a16:creationId xmlns:a16="http://schemas.microsoft.com/office/drawing/2014/main" id="{50D46A06-86D4-7C2E-B19B-55AF62F437FE}"/>
              </a:ext>
            </a:extLst>
          </p:cNvPr>
          <p:cNvPicPr>
            <a:picLocks noChangeAspect="1"/>
          </p:cNvPicPr>
          <p:nvPr/>
        </p:nvPicPr>
        <p:blipFill>
          <a:blip r:embed="rId6"/>
          <a:stretch>
            <a:fillRect/>
          </a:stretch>
        </p:blipFill>
        <p:spPr>
          <a:xfrm>
            <a:off x="428308" y="5120092"/>
            <a:ext cx="2606993" cy="1381117"/>
          </a:xfrm>
          <a:prstGeom prst="rect">
            <a:avLst/>
          </a:prstGeom>
          <a:ln>
            <a:solidFill>
              <a:srgbClr val="000000"/>
            </a:solidFill>
          </a:ln>
        </p:spPr>
      </p:pic>
    </p:spTree>
  </p:cSld>
  <p:clrMapOvr>
    <a:masterClrMapping/>
  </p:clrMapOvr>
</p:sld>
</file>

<file path=ppt/theme/theme1.xml><?xml version="1.0" encoding="utf-8"?>
<a:theme xmlns:a="http://schemas.openxmlformats.org/drawingml/2006/main" name="新しいプレゼンテーショ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新しいプレゼンテーション">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noFill/>
        </a:ln>
      </a:spPr>
      <a:bodyPr rtlCol="0" anchor="ctr"/>
      <a:lstStyle>
        <a:defPP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新しいプレゼンテーショ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新しいプレゼンテーション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新しいプレゼンテーショ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新しいプレゼンテーショ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新しいプレゼンテーショ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新しいプレゼンテーショ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新しいプレゼンテーショ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58402</TotalTime>
  <Words>562</Words>
  <Application>Microsoft Office PowerPoint</Application>
  <PresentationFormat>A4 210 x 297 mm</PresentationFormat>
  <Paragraphs>91</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ゴシック</vt:lpstr>
      <vt:lpstr>Osaka</vt:lpstr>
      <vt:lpstr>Times</vt:lpstr>
      <vt:lpstr>Wingdings</vt:lpstr>
      <vt:lpstr>新しいプレゼンテーション</vt:lpstr>
      <vt:lpstr>貿易関係証明発給システム 原産地証明書（外国産）マニュアル 【申請者・代行業者用】</vt:lpstr>
      <vt:lpstr>   目次</vt:lpstr>
      <vt:lpstr>１.はじめに</vt:lpstr>
      <vt:lpstr>２.原産地証明書（日本産）との違い</vt:lpstr>
      <vt:lpstr>２.原産地証明書（日本産）との違い</vt:lpstr>
      <vt:lpstr>２.原産地証明書（日本産）との違い</vt:lpstr>
      <vt:lpstr>２.原産地証明書（日本産）との違い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SNR</dc:creator>
  <cp:lastModifiedBy>新田 大介</cp:lastModifiedBy>
  <cp:revision>3350</cp:revision>
  <cp:lastPrinted>2020-08-27T11:23:30Z</cp:lastPrinted>
  <dcterms:created xsi:type="dcterms:W3CDTF">2008-08-18T08:28:01Z</dcterms:created>
  <dcterms:modified xsi:type="dcterms:W3CDTF">2025-06-20T00:19:31Z</dcterms:modified>
</cp:coreProperties>
</file>