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6" r:id="rId2"/>
    <p:sldId id="511" r:id="rId3"/>
    <p:sldId id="393" r:id="rId4"/>
    <p:sldId id="555" r:id="rId5"/>
    <p:sldId id="563" r:id="rId6"/>
    <p:sldId id="554" r:id="rId7"/>
    <p:sldId id="535" r:id="rId8"/>
    <p:sldId id="538" r:id="rId9"/>
    <p:sldId id="566" r:id="rId10"/>
    <p:sldId id="557" r:id="rId11"/>
    <p:sldId id="559" r:id="rId12"/>
    <p:sldId id="561" r:id="rId13"/>
    <p:sldId id="556" r:id="rId14"/>
    <p:sldId id="562" r:id="rId15"/>
    <p:sldId id="564" r:id="rId16"/>
    <p:sldId id="567" r:id="rId17"/>
    <p:sldId id="565" r:id="rId18"/>
    <p:sldId id="560" r:id="rId19"/>
    <p:sldId id="568" r:id="rId20"/>
  </p:sldIdLst>
  <p:sldSz cx="9906000" cy="6858000" type="A4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" panose="02020603050405020304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3529" autoAdjust="0"/>
  </p:normalViewPr>
  <p:slideViewPr>
    <p:cSldViewPr>
      <p:cViewPr varScale="1">
        <p:scale>
          <a:sx n="64" d="100"/>
          <a:sy n="64" d="100"/>
        </p:scale>
        <p:origin x="1248" y="44"/>
      </p:cViewPr>
      <p:guideLst>
        <p:guide orient="horz" pos="2160"/>
        <p:guide pos="312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85" d="100"/>
          <a:sy n="185" d="100"/>
        </p:scale>
        <p:origin x="-1216" y="-8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9DB68F6-6243-BE29-39F0-721455A6DF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F502E95-1585-3FC8-E453-286D9559D1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17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D01EB57E-5AC2-4B1A-96A1-D12A74C737BF}" type="datetime1">
              <a:rPr lang="ja-JP" altLang="en-US"/>
              <a:pPr>
                <a:defRPr/>
              </a:pPr>
              <a:t>2025/6/20</a:t>
            </a:fld>
            <a:endParaRPr lang="en-US" altLang="ja-JP" sz="1200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AD71189-DE66-5942-923B-80F799A0A3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47238"/>
            <a:ext cx="3648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 2003-2012 The Japan Chamber of Commerce and Industry. 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041D6C2-4FF0-A78C-CA30-FC31CE777FA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19813" y="9539288"/>
            <a:ext cx="6159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BB64D1-081A-48B8-8AD8-9CCC2C3F0E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3681DC1-5DBB-C1E2-AA03-199A51400A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606975E-D1D2-9E95-77DC-633A536E2A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17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fld id="{DEE6627E-42D3-4BE2-A6E1-2766755B22D0}" type="datetime1">
              <a:rPr lang="ja-JP" altLang="en-US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F464D68-298B-AD57-8260-49FE2116473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794317EB-96C6-6C93-C715-BE4A58719B3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1D989ED-0E6B-AABB-290E-5B28A7AAA5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39288"/>
            <a:ext cx="29178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Times" charset="0"/>
                <a:ea typeface="Osaka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 2003-2012 The Japan Chamber of Commerce and Industry. 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9325954-3939-E810-9D7B-836E37EBA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647238"/>
            <a:ext cx="2917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5" rIns="91334" bIns="456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91A000FF-76E1-4B2C-BE60-3B28183106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-128"/>
        <a:cs typeface="Osaka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E273F41F-D890-1EC5-EB80-DA8D3983F9F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05C39DE-C6C1-4013-9018-FEB8A508C4A9}" type="datetime1">
              <a:rPr lang="ja-JP" altLang="en-US">
                <a:latin typeface="Times"/>
              </a:rPr>
              <a:pPr>
                <a:defRPr/>
              </a:pPr>
              <a:t>2025/6/20</a:t>
            </a:fld>
            <a:endParaRPr lang="en-US" altLang="ja-JP" dirty="0">
              <a:latin typeface="Times"/>
              <a:ea typeface="Osaka"/>
              <a:cs typeface="Osaka"/>
            </a:endParaRPr>
          </a:p>
        </p:txBody>
      </p:sp>
      <p:sp>
        <p:nvSpPr>
          <p:cNvPr id="6147" name="Rectangle 6">
            <a:extLst>
              <a:ext uri="{FF2B5EF4-FFF2-40B4-BE49-F238E27FC236}">
                <a16:creationId xmlns:a16="http://schemas.microsoft.com/office/drawing/2014/main" id="{6689F03A-3AFD-45C0-5A0F-76F5DB57EB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27075" indent="-269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271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843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415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4987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559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131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703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800"/>
              <a:t>Copyright 2003-2012 The Japan Chamber of Commerce and Industry. </a:t>
            </a:r>
          </a:p>
        </p:txBody>
      </p:sp>
      <p:sp>
        <p:nvSpPr>
          <p:cNvPr id="6148" name="Rectangle 7">
            <a:extLst>
              <a:ext uri="{FF2B5EF4-FFF2-40B4-BE49-F238E27FC236}">
                <a16:creationId xmlns:a16="http://schemas.microsoft.com/office/drawing/2014/main" id="{5F5D1F02-C56A-4B6B-D2ED-D2DC3F341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27075" indent="-269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271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843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415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4987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559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131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703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</a:pPr>
            <a:fld id="{EB7BFDF3-8048-4B45-8685-B94CAF5FC372}" type="slidenum">
              <a:rPr lang="en-US" altLang="ja-JP" sz="800" smtClean="0"/>
              <a:pPr>
                <a:spcBef>
                  <a:spcPct val="0"/>
                </a:spcBef>
              </a:pPr>
              <a:t>0</a:t>
            </a:fld>
            <a:endParaRPr lang="en-US" altLang="ja-JP" sz="800"/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0F48BA2E-9F7A-601F-2F8D-AF3C71AE3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C4484DC8-6011-88CD-A957-DA6AC157C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DF4579F4-9E05-B2C6-7B90-78CF7B6F2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903BDE6E-AC81-8D87-9968-CC0CE59D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48CF61-2C1B-BB33-2611-DA1B1FBE13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510735-80D4-948F-55C2-C245F30A72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24582" name="スライド番号プレースホルダー 5">
            <a:extLst>
              <a:ext uri="{FF2B5EF4-FFF2-40B4-BE49-F238E27FC236}">
                <a16:creationId xmlns:a16="http://schemas.microsoft.com/office/drawing/2014/main" id="{6FF0E8BD-FE2F-7784-EB3F-8D1770B3E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974E2CDE-D7BE-442D-B22D-6839A0AE899E}" type="slidenum">
              <a:rPr lang="en-US" altLang="ja-JP" sz="800" smtClean="0"/>
              <a:pPr/>
              <a:t>9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 イメージ プレースホルダー 1">
            <a:extLst>
              <a:ext uri="{FF2B5EF4-FFF2-40B4-BE49-F238E27FC236}">
                <a16:creationId xmlns:a16="http://schemas.microsoft.com/office/drawing/2014/main" id="{0AA9FAC1-61B9-04E5-6427-9808CACC48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ノート プレースホルダー 2">
            <a:extLst>
              <a:ext uri="{FF2B5EF4-FFF2-40B4-BE49-F238E27FC236}">
                <a16:creationId xmlns:a16="http://schemas.microsoft.com/office/drawing/2014/main" id="{AEBD4374-1B84-3F77-51F9-7DF342516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9F9B37-7439-0EBB-B4C5-D0802241E0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8FF027-DCBC-ED7F-ACB8-7F79FF4E8D4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26630" name="スライド番号プレースホルダー 5">
            <a:extLst>
              <a:ext uri="{FF2B5EF4-FFF2-40B4-BE49-F238E27FC236}">
                <a16:creationId xmlns:a16="http://schemas.microsoft.com/office/drawing/2014/main" id="{72D65ECE-C714-AAA5-BF12-7F9FD072C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720C5255-5D1B-4305-9C6D-3607082A9E82}" type="slidenum">
              <a:rPr lang="en-US" altLang="ja-JP" sz="800" smtClean="0"/>
              <a:pPr/>
              <a:t>10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ー 1">
            <a:extLst>
              <a:ext uri="{FF2B5EF4-FFF2-40B4-BE49-F238E27FC236}">
                <a16:creationId xmlns:a16="http://schemas.microsoft.com/office/drawing/2014/main" id="{7993EC25-AF6E-74FD-86A0-534DB42C2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ー 2">
            <a:extLst>
              <a:ext uri="{FF2B5EF4-FFF2-40B4-BE49-F238E27FC236}">
                <a16:creationId xmlns:a16="http://schemas.microsoft.com/office/drawing/2014/main" id="{B1BEE1D1-9569-D195-5EC9-0AB7097F1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EFF71B-EC9C-5509-3E15-F6B1C0AC27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6AE535-C868-5537-0105-0440765842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28678" name="スライド番号プレースホルダー 5">
            <a:extLst>
              <a:ext uri="{FF2B5EF4-FFF2-40B4-BE49-F238E27FC236}">
                <a16:creationId xmlns:a16="http://schemas.microsoft.com/office/drawing/2014/main" id="{BD21FBCA-4C92-8369-B428-BB8D71642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E93C20A5-7828-4689-86C9-70EFC5F2BE14}" type="slidenum">
              <a:rPr lang="en-US" altLang="ja-JP" sz="800" smtClean="0"/>
              <a:pPr/>
              <a:t>11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>
            <a:extLst>
              <a:ext uri="{FF2B5EF4-FFF2-40B4-BE49-F238E27FC236}">
                <a16:creationId xmlns:a16="http://schemas.microsoft.com/office/drawing/2014/main" id="{A3DE5D7D-1C73-40C6-594D-C56410955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ノート プレースホルダー 2">
            <a:extLst>
              <a:ext uri="{FF2B5EF4-FFF2-40B4-BE49-F238E27FC236}">
                <a16:creationId xmlns:a16="http://schemas.microsoft.com/office/drawing/2014/main" id="{F7F6E3A2-AFDA-261E-CCE1-0CCFFED2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385AB-080D-1A66-6C06-655308B0AA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8C7649-6E3E-0359-C591-90A834EA19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30726" name="スライド番号プレースホルダー 5">
            <a:extLst>
              <a:ext uri="{FF2B5EF4-FFF2-40B4-BE49-F238E27FC236}">
                <a16:creationId xmlns:a16="http://schemas.microsoft.com/office/drawing/2014/main" id="{00C8188A-D9DC-8D1C-201C-D5C9FAC0C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7EDB2D8C-F885-4ADE-B739-16D053775175}" type="slidenum">
              <a:rPr lang="en-US" altLang="ja-JP" sz="800" smtClean="0"/>
              <a:pPr/>
              <a:t>12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スライド イメージ プレースホルダー 1">
            <a:extLst>
              <a:ext uri="{FF2B5EF4-FFF2-40B4-BE49-F238E27FC236}">
                <a16:creationId xmlns:a16="http://schemas.microsoft.com/office/drawing/2014/main" id="{9AE58CCD-F6F3-0559-A679-BCEC626A5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ノート プレースホルダー 2">
            <a:extLst>
              <a:ext uri="{FF2B5EF4-FFF2-40B4-BE49-F238E27FC236}">
                <a16:creationId xmlns:a16="http://schemas.microsoft.com/office/drawing/2014/main" id="{65FE7716-4D25-6823-AD6F-A7711B4DA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9805AF-AE35-E660-9F2C-EC4850D47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B05413-E0A4-9A63-0AB2-5FA9EA2DCC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32774" name="スライド番号プレースホルダー 5">
            <a:extLst>
              <a:ext uri="{FF2B5EF4-FFF2-40B4-BE49-F238E27FC236}">
                <a16:creationId xmlns:a16="http://schemas.microsoft.com/office/drawing/2014/main" id="{1E6B5EBF-A6E5-C599-5907-A22F68302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07414F29-1A53-4E99-96DA-398F88ED5E09}" type="slidenum">
              <a:rPr lang="en-US" altLang="ja-JP" sz="800" smtClean="0"/>
              <a:pPr/>
              <a:t>13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>
            <a:extLst>
              <a:ext uri="{FF2B5EF4-FFF2-40B4-BE49-F238E27FC236}">
                <a16:creationId xmlns:a16="http://schemas.microsoft.com/office/drawing/2014/main" id="{7E9EF184-DA6A-46AE-D342-05EEB16E7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ー 2">
            <a:extLst>
              <a:ext uri="{FF2B5EF4-FFF2-40B4-BE49-F238E27FC236}">
                <a16:creationId xmlns:a16="http://schemas.microsoft.com/office/drawing/2014/main" id="{E35AD688-C38F-A21A-292B-755770D52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B3EA7C-7127-A0FD-2902-60E44474B0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9101E2-F916-5548-04A9-622DC58AA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34822" name="スライド番号プレースホルダー 5">
            <a:extLst>
              <a:ext uri="{FF2B5EF4-FFF2-40B4-BE49-F238E27FC236}">
                <a16:creationId xmlns:a16="http://schemas.microsoft.com/office/drawing/2014/main" id="{3042EBE2-463C-55FA-F5AD-B5F4129F6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DAE7EC32-3A6F-417D-93DF-21E9D3D8B54B}" type="slidenum">
              <a:rPr lang="en-US" altLang="ja-JP" sz="800" smtClean="0"/>
              <a:pPr/>
              <a:t>14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ー 1">
            <a:extLst>
              <a:ext uri="{FF2B5EF4-FFF2-40B4-BE49-F238E27FC236}">
                <a16:creationId xmlns:a16="http://schemas.microsoft.com/office/drawing/2014/main" id="{D8141085-1FF6-ED7A-6BB0-A195AA8A6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ー 2">
            <a:extLst>
              <a:ext uri="{FF2B5EF4-FFF2-40B4-BE49-F238E27FC236}">
                <a16:creationId xmlns:a16="http://schemas.microsoft.com/office/drawing/2014/main" id="{4F3C9F33-2BA3-41DB-C779-BD9572581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E5FC13-F68F-CA04-A251-97B914DA38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0F796F-BC7C-F123-BAEC-C149DA038C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36870" name="スライド番号プレースホルダー 5">
            <a:extLst>
              <a:ext uri="{FF2B5EF4-FFF2-40B4-BE49-F238E27FC236}">
                <a16:creationId xmlns:a16="http://schemas.microsoft.com/office/drawing/2014/main" id="{4377E9F9-5AE3-A925-9147-BE5E3A5D7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E9CB9825-F86E-444C-9F35-ADA8E4FFB6BA}" type="slidenum">
              <a:rPr lang="en-US" altLang="ja-JP" sz="800" smtClean="0"/>
              <a:pPr/>
              <a:t>15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ー 1">
            <a:extLst>
              <a:ext uri="{FF2B5EF4-FFF2-40B4-BE49-F238E27FC236}">
                <a16:creationId xmlns:a16="http://schemas.microsoft.com/office/drawing/2014/main" id="{D1A379D2-4718-BB27-5AC7-22AA3DB9D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ー 2">
            <a:extLst>
              <a:ext uri="{FF2B5EF4-FFF2-40B4-BE49-F238E27FC236}">
                <a16:creationId xmlns:a16="http://schemas.microsoft.com/office/drawing/2014/main" id="{9497EC71-72B8-B65A-6CBB-613CCD600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B1A8E-EBEA-834C-D1FA-8D4E76059C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70A86F-637C-7287-D3A3-7B3E2E446D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38918" name="スライド番号プレースホルダー 5">
            <a:extLst>
              <a:ext uri="{FF2B5EF4-FFF2-40B4-BE49-F238E27FC236}">
                <a16:creationId xmlns:a16="http://schemas.microsoft.com/office/drawing/2014/main" id="{B2129355-1BB2-F91B-06EA-9FFD6BEDB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FF5CB9DB-C623-40BB-842B-1C37B0916A32}" type="slidenum">
              <a:rPr lang="en-US" altLang="ja-JP" sz="800" smtClean="0"/>
              <a:pPr/>
              <a:t>16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>
            <a:extLst>
              <a:ext uri="{FF2B5EF4-FFF2-40B4-BE49-F238E27FC236}">
                <a16:creationId xmlns:a16="http://schemas.microsoft.com/office/drawing/2014/main" id="{9E7A467C-A739-BBE7-B119-ECD1A16F7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ー 2">
            <a:extLst>
              <a:ext uri="{FF2B5EF4-FFF2-40B4-BE49-F238E27FC236}">
                <a16:creationId xmlns:a16="http://schemas.microsoft.com/office/drawing/2014/main" id="{CB132E05-99D9-B903-06A5-361060F51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30F3A0-0005-3C77-1293-3E6C4DEB4B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54E999-CADE-CA65-8445-A7E55C0A78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40966" name="スライド番号プレースホルダー 5">
            <a:extLst>
              <a:ext uri="{FF2B5EF4-FFF2-40B4-BE49-F238E27FC236}">
                <a16:creationId xmlns:a16="http://schemas.microsoft.com/office/drawing/2014/main" id="{487A2205-0AA4-7789-FD0B-E0BC05B2F8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BCB978F0-FC8A-45EE-B0F9-D1228B057160}" type="slidenum">
              <a:rPr lang="en-US" altLang="ja-JP" sz="800" smtClean="0"/>
              <a:pPr/>
              <a:t>17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21689-F00E-4C91-D2E2-5979CBA78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ー 1">
            <a:extLst>
              <a:ext uri="{FF2B5EF4-FFF2-40B4-BE49-F238E27FC236}">
                <a16:creationId xmlns:a16="http://schemas.microsoft.com/office/drawing/2014/main" id="{EA74BBFC-069D-EDA9-B760-FFD35ECC7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ノート プレースホルダー 2">
            <a:extLst>
              <a:ext uri="{FF2B5EF4-FFF2-40B4-BE49-F238E27FC236}">
                <a16:creationId xmlns:a16="http://schemas.microsoft.com/office/drawing/2014/main" id="{E2112842-3172-713C-B20A-991768D09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C25775-0971-A674-422A-38FCFC3ED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91CF21-E1F2-BBC7-EC16-1C4C77076D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40966" name="スライド番号プレースホルダー 5">
            <a:extLst>
              <a:ext uri="{FF2B5EF4-FFF2-40B4-BE49-F238E27FC236}">
                <a16:creationId xmlns:a16="http://schemas.microsoft.com/office/drawing/2014/main" id="{32D31A1A-4C3B-FBC3-D46A-174AFF8F8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BCB978F0-FC8A-45EE-B0F9-D1228B057160}" type="slidenum">
              <a:rPr lang="en-US" altLang="ja-JP" sz="800" smtClean="0"/>
              <a:pPr/>
              <a:t>18</a:t>
            </a:fld>
            <a:endParaRPr lang="en-US" altLang="ja-JP" sz="800"/>
          </a:p>
        </p:txBody>
      </p:sp>
    </p:spTree>
    <p:extLst>
      <p:ext uri="{BB962C8B-B14F-4D97-AF65-F5344CB8AC3E}">
        <p14:creationId xmlns:p14="http://schemas.microsoft.com/office/powerpoint/2010/main" val="1176178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25318C15-C54A-8AB8-8A90-1BBE3E00DA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F05C39DE-C6C1-4013-9018-FEB8A508C4A9}" type="datetime1">
              <a:rPr lang="ja-JP" altLang="en-US">
                <a:latin typeface="Times"/>
              </a:rPr>
              <a:pPr>
                <a:defRPr/>
              </a:pPr>
              <a:t>2025/6/20</a:t>
            </a:fld>
            <a:endParaRPr lang="en-US" altLang="ja-JP" dirty="0">
              <a:latin typeface="Times"/>
              <a:ea typeface="Osaka"/>
              <a:cs typeface="Osaka"/>
            </a:endParaRP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F7E9650E-F1EB-DD09-CD91-6EC2671A59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27075" indent="-269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271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843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415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4987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559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131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703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800"/>
              <a:t>Copyright 2003-2012 The Japan Chamber of Commerce and Industry. 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39A42F24-D8A6-6F93-0D13-4E737E08B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27075" indent="-2698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271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843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41525" indent="-2127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4987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559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131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70325" indent="-2127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</a:pPr>
            <a:fld id="{D00CAD44-1102-4855-8FE2-6FC43C0D3B14}" type="slidenum">
              <a:rPr lang="en-US" altLang="ja-JP" sz="800" smtClean="0"/>
              <a:pPr>
                <a:spcBef>
                  <a:spcPct val="0"/>
                </a:spcBef>
              </a:pPr>
              <a:t>1</a:t>
            </a:fld>
            <a:endParaRPr lang="en-US" altLang="ja-JP" sz="800"/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CD61FC11-F35F-0C1F-5785-CBCFF0996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3C8F4732-58BF-D1BA-9953-56B23D6DF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>
            <a:extLst>
              <a:ext uri="{FF2B5EF4-FFF2-40B4-BE49-F238E27FC236}">
                <a16:creationId xmlns:a16="http://schemas.microsoft.com/office/drawing/2014/main" id="{C7283F43-1E8E-0244-AA62-1E78093067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ノート プレースホルダー 2">
            <a:extLst>
              <a:ext uri="{FF2B5EF4-FFF2-40B4-BE49-F238E27FC236}">
                <a16:creationId xmlns:a16="http://schemas.microsoft.com/office/drawing/2014/main" id="{47E837F9-4EE6-1EC2-5892-044FBD4C4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41FA19-951C-09DA-BF85-5D24562FC8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C8F21B-95B8-4E76-FB65-255395CEC2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10246" name="スライド番号プレースホルダー 5">
            <a:extLst>
              <a:ext uri="{FF2B5EF4-FFF2-40B4-BE49-F238E27FC236}">
                <a16:creationId xmlns:a16="http://schemas.microsoft.com/office/drawing/2014/main" id="{1F0F5800-7BC3-A202-865A-1C136E368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E41D77DB-95D9-4DDE-9714-CBD6E2AF62B6}" type="slidenum">
              <a:rPr lang="en-US" altLang="ja-JP" sz="800" smtClean="0"/>
              <a:pPr/>
              <a:t>2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ー 1">
            <a:extLst>
              <a:ext uri="{FF2B5EF4-FFF2-40B4-BE49-F238E27FC236}">
                <a16:creationId xmlns:a16="http://schemas.microsoft.com/office/drawing/2014/main" id="{7D2B2790-3A15-1A2B-B903-4348E59418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ノート プレースホルダー 2">
            <a:extLst>
              <a:ext uri="{FF2B5EF4-FFF2-40B4-BE49-F238E27FC236}">
                <a16:creationId xmlns:a16="http://schemas.microsoft.com/office/drawing/2014/main" id="{700DBF37-0CA6-84C8-DC5B-F3A491020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B4C32C-D707-F399-46A3-32BED0C71E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CC47C3-80E4-C911-EAEF-2FD2E62136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12294" name="スライド番号プレースホルダー 5">
            <a:extLst>
              <a:ext uri="{FF2B5EF4-FFF2-40B4-BE49-F238E27FC236}">
                <a16:creationId xmlns:a16="http://schemas.microsoft.com/office/drawing/2014/main" id="{F4B2C54B-1C57-96F5-86D2-E67E1F09B3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27C6E259-8A26-4C4A-BA48-C54B2F9AA0BA}" type="slidenum">
              <a:rPr lang="en-US" altLang="ja-JP" sz="800" smtClean="0"/>
              <a:pPr/>
              <a:t>3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 イメージ プレースホルダー 1">
            <a:extLst>
              <a:ext uri="{FF2B5EF4-FFF2-40B4-BE49-F238E27FC236}">
                <a16:creationId xmlns:a16="http://schemas.microsoft.com/office/drawing/2014/main" id="{7837694D-C4FF-54E1-B3FB-6F73E05D1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ノート プレースホルダー 2">
            <a:extLst>
              <a:ext uri="{FF2B5EF4-FFF2-40B4-BE49-F238E27FC236}">
                <a16:creationId xmlns:a16="http://schemas.microsoft.com/office/drawing/2014/main" id="{0CDAF0A5-7E7A-0F30-CF6A-359134F4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A0A67F-6756-95AB-9E8E-8AB622B3A3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41805D-F18E-D6F4-795C-57E9B63618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14342" name="スライド番号プレースホルダー 5">
            <a:extLst>
              <a:ext uri="{FF2B5EF4-FFF2-40B4-BE49-F238E27FC236}">
                <a16:creationId xmlns:a16="http://schemas.microsoft.com/office/drawing/2014/main" id="{6EB977FD-0AAA-A18F-5795-3C5DBF1DF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0C159A90-FC78-43E1-8F9B-31B03656C5E1}" type="slidenum">
              <a:rPr lang="en-US" altLang="ja-JP" sz="800" smtClean="0"/>
              <a:pPr/>
              <a:t>4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>
            <a:extLst>
              <a:ext uri="{FF2B5EF4-FFF2-40B4-BE49-F238E27FC236}">
                <a16:creationId xmlns:a16="http://schemas.microsoft.com/office/drawing/2014/main" id="{9E2F5B6D-CF86-B047-5FB2-A3F6B3FAFD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ノート プレースホルダー 2">
            <a:extLst>
              <a:ext uri="{FF2B5EF4-FFF2-40B4-BE49-F238E27FC236}">
                <a16:creationId xmlns:a16="http://schemas.microsoft.com/office/drawing/2014/main" id="{CF76647D-21BB-4B3C-54EA-AC78F9E8C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A8BC9E-BAEB-92BC-082B-F1D1796C04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92617D-BAD0-2E5D-816F-63DB428352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16390" name="スライド番号プレースホルダー 5">
            <a:extLst>
              <a:ext uri="{FF2B5EF4-FFF2-40B4-BE49-F238E27FC236}">
                <a16:creationId xmlns:a16="http://schemas.microsoft.com/office/drawing/2014/main" id="{A4B95F59-40BD-BEA6-7E52-958D6741D7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B97ABAF2-A5A6-4B4A-A150-E2BF42DA1089}" type="slidenum">
              <a:rPr lang="en-US" altLang="ja-JP" sz="800" smtClean="0"/>
              <a:pPr/>
              <a:t>5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>
            <a:extLst>
              <a:ext uri="{FF2B5EF4-FFF2-40B4-BE49-F238E27FC236}">
                <a16:creationId xmlns:a16="http://schemas.microsoft.com/office/drawing/2014/main" id="{57C8D7D6-79D6-3531-2F29-14242B31A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ノート プレースホルダー 2">
            <a:extLst>
              <a:ext uri="{FF2B5EF4-FFF2-40B4-BE49-F238E27FC236}">
                <a16:creationId xmlns:a16="http://schemas.microsoft.com/office/drawing/2014/main" id="{A5B94352-0D08-CC9B-56AE-63DB2F2A4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2D6032-E47F-7FD3-8D74-25CF3A7C7D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4D7F26-8B96-A4A4-CB8D-D1FB06C432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18438" name="スライド番号プレースホルダー 5">
            <a:extLst>
              <a:ext uri="{FF2B5EF4-FFF2-40B4-BE49-F238E27FC236}">
                <a16:creationId xmlns:a16="http://schemas.microsoft.com/office/drawing/2014/main" id="{A8581784-473D-30D6-9C98-9A5154B32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1B9C4B82-6347-45E1-B04B-A463A0AF398E}" type="slidenum">
              <a:rPr lang="en-US" altLang="ja-JP" sz="800" smtClean="0"/>
              <a:pPr/>
              <a:t>6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ー 1">
            <a:extLst>
              <a:ext uri="{FF2B5EF4-FFF2-40B4-BE49-F238E27FC236}">
                <a16:creationId xmlns:a16="http://schemas.microsoft.com/office/drawing/2014/main" id="{430B46F2-7A99-77CF-0BBB-D88448BB3A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ノート プレースホルダー 2">
            <a:extLst>
              <a:ext uri="{FF2B5EF4-FFF2-40B4-BE49-F238E27FC236}">
                <a16:creationId xmlns:a16="http://schemas.microsoft.com/office/drawing/2014/main" id="{7646E27B-3142-8C03-5556-C7AA38E43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320E89-A0CE-53B1-78B2-22AFCF0A31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45A872-DBF1-F4BD-3E8F-3F634C0913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20486" name="スライド番号プレースホルダー 5">
            <a:extLst>
              <a:ext uri="{FF2B5EF4-FFF2-40B4-BE49-F238E27FC236}">
                <a16:creationId xmlns:a16="http://schemas.microsoft.com/office/drawing/2014/main" id="{6AF9954E-DAA8-C4E7-A909-9FD0459F94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9870AA41-C802-46C5-B0DC-94F3C05BD84F}" type="slidenum">
              <a:rPr lang="en-US" altLang="ja-JP" sz="800" smtClean="0"/>
              <a:pPr/>
              <a:t>7</a:t>
            </a:fld>
            <a:endParaRPr lang="en-US" altLang="ja-JP" sz="8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スライド イメージ プレースホルダー 1">
            <a:extLst>
              <a:ext uri="{FF2B5EF4-FFF2-40B4-BE49-F238E27FC236}">
                <a16:creationId xmlns:a16="http://schemas.microsoft.com/office/drawing/2014/main" id="{B0D9ACAF-9FAF-5C0D-1B72-1FBE8CAC1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ノート プレースホルダー 2">
            <a:extLst>
              <a:ext uri="{FF2B5EF4-FFF2-40B4-BE49-F238E27FC236}">
                <a16:creationId xmlns:a16="http://schemas.microsoft.com/office/drawing/2014/main" id="{F53D2431-3222-55D8-CCEC-7DDBBB2E2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" panose="02020603050405020304" pitchFamily="18" charset="0"/>
              <a:ea typeface="Osaka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FC1D01-135E-1C1C-E786-1DD1A0F199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A36C5D94-1D28-4CB2-8EBE-B36DCD5950D3}" type="datetime1">
              <a:rPr lang="ja-JP" altLang="en-US" smtClean="0"/>
              <a:pPr>
                <a:defRPr/>
              </a:pPr>
              <a:t>2025/6/20</a:t>
            </a:fld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AED582-F491-751F-ED9F-C1E4C6720B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Copyright 2003-2012 The Japan Chamber of Commerce and Industry. </a:t>
            </a:r>
          </a:p>
        </p:txBody>
      </p:sp>
      <p:sp>
        <p:nvSpPr>
          <p:cNvPr id="22534" name="スライド番号プレースホルダー 5">
            <a:extLst>
              <a:ext uri="{FF2B5EF4-FFF2-40B4-BE49-F238E27FC236}">
                <a16:creationId xmlns:a16="http://schemas.microsoft.com/office/drawing/2014/main" id="{AED97587-00DB-D1BB-7C05-674D0F05E4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39775" indent="-28257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398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5970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4225" indent="-225425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fld id="{CCA70D41-31FE-4376-B9C9-01D4FA31529B}" type="slidenum">
              <a:rPr lang="en-US" altLang="ja-JP" sz="800" smtClean="0"/>
              <a:pPr/>
              <a:t>8</a:t>
            </a:fld>
            <a:endParaRPr lang="en-US" altLang="ja-JP" sz="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B380B39C-DDA0-29CF-6930-3972E59FCE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53975"/>
            <a:ext cx="197961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9C4B45A-88FE-7BCE-E61D-1596B0D0B52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544050" y="6656388"/>
            <a:ext cx="144463" cy="144462"/>
          </a:xfrm>
          <a:prstGeom prst="actionButtonForwardNext">
            <a:avLst/>
          </a:prstGeom>
          <a:solidFill>
            <a:srgbClr val="E60000">
              <a:alpha val="50195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9pPr>
          </a:lstStyle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2159000"/>
            <a:ext cx="9472613" cy="1439863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5900" y="3598863"/>
            <a:ext cx="9472613" cy="1079500"/>
          </a:xfrm>
        </p:spPr>
        <p:txBody>
          <a:bodyPr/>
          <a:lstStyle>
            <a:lvl1pPr marL="0" indent="0" algn="ctr">
              <a:buFont typeface="Osaka" charset="-128"/>
              <a:buNone/>
              <a:defRPr sz="18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39945C-35AE-5D77-0B4E-91E5CEE581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8EFA7C6-7600-0049-56B9-A21DC803F010}"/>
              </a:ext>
            </a:extLst>
          </p:cNvPr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15900" y="6656388"/>
            <a:ext cx="2339975" cy="144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4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C4D15C-DA20-7FE8-9646-738B0D4BB0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FFEE7-F7FB-494F-949C-A57DC414BF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E0573F0-A53B-58BA-FA74-C2BF656B3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624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321550" y="304800"/>
            <a:ext cx="2366963" cy="611981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5900" y="304800"/>
            <a:ext cx="6953250" cy="611981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F4AE67B-C945-9DC8-6259-DBD0142810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45D7E-9A68-4061-943C-48EFB34ACF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AD3007E-4787-C7F5-0A55-C8E66B762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6654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26201C-8DCC-592C-4A03-EFBAAABD84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CBBE8-ECE7-45F4-A39E-84C608DA92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BD579B4-1D62-910B-59B2-E5B36C14E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4190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882D67-E69D-1173-7A64-0BF68C31CB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D098-DFC6-4268-BFB5-46B5338FA8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A126177-D309-C0C9-4F31-C72945DEA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297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15900" y="1025525"/>
            <a:ext cx="4659313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7613" y="1025525"/>
            <a:ext cx="466090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0C3B7F3-4E4B-D270-1B9B-E41B4F896A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54FAE-682C-4C10-8AEB-02A6081609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B54610F-BED6-785A-4906-9A400B929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785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A26CC-FBFD-8C62-1F3A-A73FE996B4A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C7B1E-28ED-48DD-808E-18B7C98E51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791A276-2462-9A9F-C4DF-6540D800D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42638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DA3E9B6-BC6A-7455-7FF4-47C82EA940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7D92-8DA7-4559-90F4-6BAB0C62C7B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8B14FCA-7465-DAFA-A154-81F000B2D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4594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FC9200D-07DE-153D-ADB9-117A710031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B0546-DEA2-4A54-847B-B1A644DD149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2DFDF3D-70C0-AAD0-DB77-7F60BB699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145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AB2C3F-8060-28E0-F83F-21B3842D29E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AF15F-5AC3-4240-A6C7-0D43594EAE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75F29D4-7AF2-53AF-2D8E-B2D9E6853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5378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E25612-A257-D756-2376-2E2C48B026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B44F2-E1DC-4B6E-B577-A810AA469C1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B864C1F-0AE4-E0F2-A030-AF9C9AE0F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727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53BB48-F6E2-A969-C62B-14ED09D8D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304800"/>
            <a:ext cx="74136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46C19C1-B872-7587-19F9-FDB698921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025525"/>
            <a:ext cx="9472613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D36875-3455-F966-D5ED-1115EFF62F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37663" y="6656388"/>
            <a:ext cx="3063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pPr>
              <a:defRPr/>
            </a:pPr>
            <a:fld id="{24220871-7608-4C51-946A-5AAE835630D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09A5F22C-BF5E-DD84-4D6F-398874C1396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0" y="6656388"/>
            <a:ext cx="45053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6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 2018 The Japan Chamber of Commerce and Industry. All rights reserved.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C1E721B2-4851-59BD-0A58-340F6D2A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3" y="53975"/>
            <a:ext cx="1979612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AutoShape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3FDBC26-587E-39E4-2F7C-F68AF78CE9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93200" y="6656388"/>
            <a:ext cx="144463" cy="144462"/>
          </a:xfrm>
          <a:prstGeom prst="actionButtonBackPrevious">
            <a:avLst/>
          </a:prstGeom>
          <a:solidFill>
            <a:srgbClr val="E60000">
              <a:alpha val="50195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9pPr>
          </a:lstStyle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3" name="AutoShape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B4C09E6-83C8-0959-724D-0FCB82C77D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544050" y="6656388"/>
            <a:ext cx="144463" cy="144462"/>
          </a:xfrm>
          <a:prstGeom prst="actionButtonForwardNext">
            <a:avLst/>
          </a:prstGeom>
          <a:solidFill>
            <a:srgbClr val="E60000">
              <a:alpha val="50195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/>
                <a:ea typeface="Osaka"/>
                <a:cs typeface="Osaka"/>
              </a:defRPr>
            </a:lvl9pPr>
          </a:lstStyle>
          <a:p>
            <a:pPr eaLnBrk="1" hangingPunct="1">
              <a:defRPr/>
            </a:pPr>
            <a:endParaRPr lang="ja-JP" altLang="en-US" dirty="0"/>
          </a:p>
        </p:txBody>
      </p:sp>
      <p:sp>
        <p:nvSpPr>
          <p:cNvPr id="1033" name="Line 20">
            <a:extLst>
              <a:ext uri="{FF2B5EF4-FFF2-40B4-BE49-F238E27FC236}">
                <a16:creationId xmlns:a16="http://schemas.microsoft.com/office/drawing/2014/main" id="{A2BDF586-A1F8-A2DD-4C3D-9C35359B7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900" y="844550"/>
            <a:ext cx="9472613" cy="0"/>
          </a:xfrm>
          <a:prstGeom prst="line">
            <a:avLst/>
          </a:prstGeom>
          <a:noFill/>
          <a:ln w="3175">
            <a:solidFill>
              <a:srgbClr val="E6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61" r:id="rId1"/>
    <p:sldLayoutId id="2147491051" r:id="rId2"/>
    <p:sldLayoutId id="2147491052" r:id="rId3"/>
    <p:sldLayoutId id="2147491053" r:id="rId4"/>
    <p:sldLayoutId id="2147491054" r:id="rId5"/>
    <p:sldLayoutId id="2147491055" r:id="rId6"/>
    <p:sldLayoutId id="2147491056" r:id="rId7"/>
    <p:sldLayoutId id="2147491057" r:id="rId8"/>
    <p:sldLayoutId id="2147491058" r:id="rId9"/>
    <p:sldLayoutId id="2147491059" r:id="rId10"/>
    <p:sldLayoutId id="214749106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ＭＳ ゴシック" charset="-128"/>
          <a:ea typeface="ＭＳ 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60000"/>
        </a:buClr>
        <a:buFont typeface="Osaka"/>
        <a:buChar char="■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60000"/>
        </a:buClr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62626"/>
        </a:buClr>
        <a:buSzPct val="6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E62626"/>
        </a:buClr>
        <a:buSzPct val="60000"/>
        <a:buFont typeface="Wingdings" panose="05000000000000000000" pitchFamily="2" charset="2"/>
        <a:buChar char="l"/>
        <a:defRPr kumimoji="1" sz="1600"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E66666"/>
        </a:buClr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E66666"/>
        </a:buClr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E66666"/>
        </a:buClr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E66666"/>
        </a:buClr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E66666"/>
        </a:buClr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>
            <a:extLst>
              <a:ext uri="{FF2B5EF4-FFF2-40B4-BE49-F238E27FC236}">
                <a16:creationId xmlns:a16="http://schemas.microsoft.com/office/drawing/2014/main" id="{3FB8B227-B64C-A5B4-9AFB-C8DE72CD2E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349500"/>
            <a:ext cx="9906000" cy="1754188"/>
          </a:xfrm>
        </p:spPr>
        <p:txBody>
          <a:bodyPr anchor="t">
            <a:spAutoFit/>
          </a:bodyPr>
          <a:lstStyle/>
          <a:p>
            <a:pPr eaLnBrk="1" hangingPunct="1"/>
            <a:r>
              <a:rPr lang="ja-JP" altLang="en-US">
                <a:solidFill>
                  <a:schemeClr val="tx1"/>
                </a:solidFill>
              </a:rPr>
              <a:t>貿易関係証明発給システム</a:t>
            </a:r>
            <a:br>
              <a:rPr lang="ja-JP" altLang="en-US">
                <a:solidFill>
                  <a:schemeClr val="tx1"/>
                </a:solidFill>
              </a:rPr>
            </a:br>
            <a:r>
              <a:rPr lang="ja-JP" altLang="en-US">
                <a:solidFill>
                  <a:schemeClr val="tx1"/>
                </a:solidFill>
              </a:rPr>
              <a:t>サブＩＤ管理マニュアル</a:t>
            </a:r>
            <a:br>
              <a:rPr lang="ja-JP" altLang="en-US">
                <a:solidFill>
                  <a:schemeClr val="tx1"/>
                </a:solidFill>
              </a:rPr>
            </a:br>
            <a:r>
              <a:rPr lang="en-US" altLang="ja-JP">
                <a:solidFill>
                  <a:schemeClr val="tx1"/>
                </a:solidFill>
              </a:rPr>
              <a:t>【</a:t>
            </a:r>
            <a:r>
              <a:rPr lang="ja-JP" altLang="en-US">
                <a:solidFill>
                  <a:schemeClr val="tx1"/>
                </a:solidFill>
              </a:rPr>
              <a:t>申請者・代行業者用</a:t>
            </a:r>
            <a:r>
              <a:rPr lang="en-US" altLang="ja-JP">
                <a:solidFill>
                  <a:schemeClr val="tx1"/>
                </a:solidFill>
              </a:rPr>
              <a:t>】</a:t>
            </a:r>
            <a:endParaRPr lang="ja-JP" altLang="en-US" sz="3200">
              <a:solidFill>
                <a:schemeClr val="tx1"/>
              </a:solidFill>
            </a:endParaRPr>
          </a:p>
        </p:txBody>
      </p:sp>
      <p:sp>
        <p:nvSpPr>
          <p:cNvPr id="5123" name="Rectangle 13">
            <a:extLst>
              <a:ext uri="{FF2B5EF4-FFF2-40B4-BE49-F238E27FC236}">
                <a16:creationId xmlns:a16="http://schemas.microsoft.com/office/drawing/2014/main" id="{930B8647-DF9C-3E3E-3378-3344C48FE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4652963"/>
            <a:ext cx="239395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5621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19812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dist" eaLnBrk="1" hangingPunct="1">
              <a:buFont typeface="Osaka"/>
              <a:buNone/>
            </a:pPr>
            <a:r>
              <a:rPr lang="en-US" altLang="ja-JP" dirty="0">
                <a:ea typeface="Osaka"/>
              </a:rPr>
              <a:t>2025</a:t>
            </a:r>
            <a:r>
              <a:rPr lang="ja-JP" altLang="en-US" dirty="0">
                <a:ea typeface="Osaka"/>
              </a:rPr>
              <a:t>年６月</a:t>
            </a:r>
            <a:endParaRPr lang="en-US" altLang="ja-JP" dirty="0">
              <a:ea typeface="Osaka"/>
            </a:endParaRPr>
          </a:p>
          <a:p>
            <a:pPr algn="dist" eaLnBrk="1" hangingPunct="1">
              <a:buFont typeface="Osaka"/>
              <a:buNone/>
            </a:pPr>
            <a:r>
              <a:rPr lang="ja-JP" altLang="en-US" dirty="0">
                <a:ea typeface="Osaka"/>
              </a:rPr>
              <a:t>日本商工会議所</a:t>
            </a:r>
            <a:endParaRPr lang="en-US" altLang="ja-JP" dirty="0">
              <a:ea typeface="Osaka"/>
            </a:endParaRPr>
          </a:p>
          <a:p>
            <a:pPr algn="dist" eaLnBrk="1" hangingPunct="1">
              <a:buFont typeface="Osaka"/>
              <a:buNone/>
            </a:pPr>
            <a:r>
              <a:rPr lang="ja-JP" altLang="en-US" dirty="0">
                <a:ea typeface="Osaka"/>
              </a:rPr>
              <a:t>国際部</a:t>
            </a:r>
            <a:endParaRPr lang="en-US" altLang="ja-JP" dirty="0">
              <a:ea typeface="Osaka"/>
            </a:endParaRPr>
          </a:p>
        </p:txBody>
      </p:sp>
      <p:sp>
        <p:nvSpPr>
          <p:cNvPr id="5125" name="Rectangle 12">
            <a:extLst>
              <a:ext uri="{FF2B5EF4-FFF2-40B4-BE49-F238E27FC236}">
                <a16:creationId xmlns:a16="http://schemas.microsoft.com/office/drawing/2014/main" id="{BA0C368F-F014-1D9B-59B3-DCA0824DD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713"/>
            <a:ext cx="4808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5621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19812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ja-JP" sz="3600" b="1">
                <a:ea typeface="Osaka"/>
              </a:rPr>
              <a:t>【</a:t>
            </a:r>
            <a:r>
              <a:rPr lang="ja-JP" altLang="en-US" sz="3600" b="1">
                <a:ea typeface="Osaka"/>
              </a:rPr>
              <a:t>機能別マニュアル</a:t>
            </a:r>
            <a:r>
              <a:rPr lang="en-US" altLang="ja-JP" sz="3600" b="1">
                <a:ea typeface="Osaka"/>
              </a:rPr>
              <a:t>】</a:t>
            </a:r>
            <a:endParaRPr lang="ja-JP" altLang="en-US" sz="3200" b="1">
              <a:ea typeface="Osaka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D08ED0AB-2B06-987B-C7A4-EDE1EC767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1775"/>
            <a:ext cx="3224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5621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19812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ja-JP" altLang="en-US" sz="1200" dirty="0">
                <a:ea typeface="Osaka"/>
              </a:rPr>
              <a:t>システム</a:t>
            </a:r>
            <a:r>
              <a:rPr lang="en-US" altLang="ja-JP" sz="1200" dirty="0">
                <a:ea typeface="Osaka"/>
              </a:rPr>
              <a:t>Ver3.1.0</a:t>
            </a:r>
            <a:r>
              <a:rPr lang="ja-JP" altLang="en-US" sz="1200" dirty="0">
                <a:ea typeface="Osaka"/>
              </a:rPr>
              <a:t>対応版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B9EBB57-A11D-6DDC-9EE8-FE6E1C6B7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4" y="2348879"/>
            <a:ext cx="7808976" cy="2536317"/>
          </a:xfrm>
          <a:prstGeom prst="rect">
            <a:avLst/>
          </a:prstGeom>
        </p:spPr>
      </p:pic>
      <p:sp>
        <p:nvSpPr>
          <p:cNvPr id="23555" name="スライド番号プレースホルダー 3">
            <a:extLst>
              <a:ext uri="{FF2B5EF4-FFF2-40B4-BE49-F238E27FC236}">
                <a16:creationId xmlns:a16="http://schemas.microsoft.com/office/drawing/2014/main" id="{C088967D-DE27-FDE2-06FA-66ACA44BB9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8DE7BD8-DD93-4F86-A8DA-65ED8092C072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ja-JP" sz="1000">
              <a:ea typeface="Osaka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42BFADC8-F2E5-504E-E65C-2E64BCBB4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23557" name="正方形/長方形 11">
            <a:extLst>
              <a:ext uri="{FF2B5EF4-FFF2-40B4-BE49-F238E27FC236}">
                <a16:creationId xmlns:a16="http://schemas.microsoft.com/office/drawing/2014/main" id="{EC9F366F-C977-0B4C-317F-ACAF09257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23558" name="正方形/長方形 11">
            <a:extLst>
              <a:ext uri="{FF2B5EF4-FFF2-40B4-BE49-F238E27FC236}">
                <a16:creationId xmlns:a16="http://schemas.microsoft.com/office/drawing/2014/main" id="{96BF76D2-B497-0D42-AA8A-52577093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6154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・追加したサブＩＤは、当該サブＩＤの利用者に対して通知を行い所定の有効化手続きが完了した後、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利用可能となります。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・通知を行うには、サブＩＤ一覧から「通知」をクリックします。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FAA0D50-6F02-26F3-FB1E-44707DF3427C}"/>
              </a:ext>
            </a:extLst>
          </p:cNvPr>
          <p:cNvSpPr/>
          <p:nvPr/>
        </p:nvSpPr>
        <p:spPr>
          <a:xfrm>
            <a:off x="6465168" y="4365104"/>
            <a:ext cx="504056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3560" name="テキスト ボックス 11">
            <a:extLst>
              <a:ext uri="{FF2B5EF4-FFF2-40B4-BE49-F238E27FC236}">
                <a16:creationId xmlns:a16="http://schemas.microsoft.com/office/drawing/2014/main" id="{64C97590-8CE7-F905-ACEE-476C71DA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（２）サブＩＤの通知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2C5C65F-6082-1CA7-4C1E-A4CE8C7B9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96" y="1930480"/>
            <a:ext cx="6010656" cy="4882896"/>
          </a:xfrm>
          <a:prstGeom prst="rect">
            <a:avLst/>
          </a:prstGeom>
        </p:spPr>
      </p:pic>
      <p:sp>
        <p:nvSpPr>
          <p:cNvPr id="25603" name="スライド番号プレースホルダー 3">
            <a:extLst>
              <a:ext uri="{FF2B5EF4-FFF2-40B4-BE49-F238E27FC236}">
                <a16:creationId xmlns:a16="http://schemas.microsoft.com/office/drawing/2014/main" id="{0C285590-B618-7578-C9C2-F8857286A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9EFE3D-71AB-4CC5-9965-E194FB7416ED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ja-JP" sz="1000">
              <a:ea typeface="Osaka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695A3E57-DE13-CCDB-ADE4-FABD1F6FE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25605" name="正方形/長方形 11">
            <a:extLst>
              <a:ext uri="{FF2B5EF4-FFF2-40B4-BE49-F238E27FC236}">
                <a16:creationId xmlns:a16="http://schemas.microsoft.com/office/drawing/2014/main" id="{3308C019-E340-F7CB-09B4-6A5382A62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3FB6202C-9B94-0CF0-464B-BE6DE82BB5F4}"/>
              </a:ext>
            </a:extLst>
          </p:cNvPr>
          <p:cNvSpPr/>
          <p:nvPr/>
        </p:nvSpPr>
        <p:spPr>
          <a:xfrm>
            <a:off x="3944888" y="6561368"/>
            <a:ext cx="936000" cy="21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607" name="テキスト ボックス 11">
            <a:extLst>
              <a:ext uri="{FF2B5EF4-FFF2-40B4-BE49-F238E27FC236}">
                <a16:creationId xmlns:a16="http://schemas.microsoft.com/office/drawing/2014/main" id="{3D1B1065-43A7-82D1-71C2-3A5C0EB7E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（２）サブＩＤの通知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sp>
        <p:nvSpPr>
          <p:cNvPr id="25608" name="正方形/長方形 11">
            <a:extLst>
              <a:ext uri="{FF2B5EF4-FFF2-40B4-BE49-F238E27FC236}">
                <a16:creationId xmlns:a16="http://schemas.microsoft.com/office/drawing/2014/main" id="{4789CE2B-B393-A68D-F1FC-D8BC48D0C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74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・サブＩＤの利用者に対し、メールで通知を行います。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・確認ボタン押下後、「通知メールの送信先メールアドレス」宛にシステムからメールが送信されます。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25609" name="正方形/長方形 12">
            <a:extLst>
              <a:ext uri="{FF2B5EF4-FFF2-40B4-BE49-F238E27FC236}">
                <a16:creationId xmlns:a16="http://schemas.microsoft.com/office/drawing/2014/main" id="{C09600D4-DA82-DC51-DAA7-57AD69D0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152" y="2065338"/>
            <a:ext cx="367240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>
                <a:latin typeface="Times" panose="02020603050405020304" pitchFamily="18" charset="0"/>
                <a:ea typeface="Osaka"/>
              </a:rPr>
              <a:t>【</a:t>
            </a:r>
            <a:r>
              <a:rPr lang="ja-JP" altLang="en-US" sz="1400" dirty="0">
                <a:latin typeface="Times" panose="02020603050405020304" pitchFamily="18" charset="0"/>
                <a:ea typeface="Osaka"/>
              </a:rPr>
              <a:t>通知先の貿易登録番号</a:t>
            </a:r>
            <a:r>
              <a:rPr lang="en-US" altLang="ja-JP" sz="1400" dirty="0">
                <a:latin typeface="Times" panose="02020603050405020304" pitchFamily="18" charset="0"/>
                <a:ea typeface="Osaka"/>
              </a:rPr>
              <a:t>】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 dirty="0">
                <a:latin typeface="Times" panose="02020603050405020304" pitchFamily="18" charset="0"/>
                <a:ea typeface="Osaka"/>
              </a:rPr>
              <a:t>・自社または商工会議所に貿易登録</a:t>
            </a:r>
            <a:endParaRPr lang="en-US" altLang="ja-JP" sz="14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 dirty="0">
                <a:latin typeface="Times" panose="02020603050405020304" pitchFamily="18" charset="0"/>
                <a:ea typeface="Osaka"/>
              </a:rPr>
              <a:t>　している代行業者の貿易登録番号</a:t>
            </a:r>
            <a:endParaRPr lang="en-US" altLang="ja-JP" sz="14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 dirty="0">
                <a:latin typeface="Times" panose="02020603050405020304" pitchFamily="18" charset="0"/>
                <a:ea typeface="Osaka"/>
              </a:rPr>
              <a:t>　（貿易登録証に記載）</a:t>
            </a:r>
            <a:endParaRPr lang="en-US" altLang="ja-JP" sz="14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4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>
                <a:latin typeface="Times" panose="02020603050405020304" pitchFamily="18" charset="0"/>
                <a:ea typeface="Osaka"/>
              </a:rPr>
              <a:t>【</a:t>
            </a:r>
            <a:r>
              <a:rPr lang="ja-JP" altLang="en-US" sz="1400" dirty="0">
                <a:latin typeface="Times" panose="02020603050405020304" pitchFamily="18" charset="0"/>
                <a:ea typeface="Osaka"/>
              </a:rPr>
              <a:t>通知メールの送信先メールアドレス</a:t>
            </a:r>
            <a:r>
              <a:rPr lang="en-US" altLang="ja-JP" sz="1400" dirty="0">
                <a:latin typeface="Times" panose="02020603050405020304" pitchFamily="18" charset="0"/>
                <a:ea typeface="Osaka"/>
              </a:rPr>
              <a:t>】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 dirty="0">
                <a:latin typeface="Times" panose="02020603050405020304" pitchFamily="18" charset="0"/>
                <a:ea typeface="Osaka"/>
              </a:rPr>
              <a:t>・自社に対して通知する場合はいずれか</a:t>
            </a:r>
            <a:endParaRPr lang="en-US" altLang="ja-JP" sz="14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 dirty="0">
                <a:latin typeface="Times" panose="02020603050405020304" pitchFamily="18" charset="0"/>
                <a:ea typeface="Osaka"/>
              </a:rPr>
              <a:t>　の署名者のメールアドレスと、他社に</a:t>
            </a:r>
            <a:endParaRPr lang="en-US" altLang="ja-JP" sz="14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 dirty="0">
                <a:latin typeface="Times" panose="02020603050405020304" pitchFamily="18" charset="0"/>
                <a:ea typeface="Osaka"/>
              </a:rPr>
              <a:t>　対して通知する場合はその会社の連絡</a:t>
            </a:r>
            <a:endParaRPr lang="en-US" altLang="ja-JP" sz="14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 dirty="0">
                <a:latin typeface="Times" panose="02020603050405020304" pitchFamily="18" charset="0"/>
                <a:ea typeface="Osaka"/>
              </a:rPr>
              <a:t>　先として登録されているメールアドレ</a:t>
            </a:r>
            <a:endParaRPr lang="en-US" altLang="ja-JP" sz="14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 dirty="0">
                <a:latin typeface="Times" panose="02020603050405020304" pitchFamily="18" charset="0"/>
                <a:ea typeface="Osaka"/>
              </a:rPr>
              <a:t>　スと、</a:t>
            </a:r>
            <a:r>
              <a:rPr lang="en-US" altLang="ja-JP" sz="1400" dirty="0">
                <a:latin typeface="Times" panose="02020603050405020304" pitchFamily="18" charset="0"/>
                <a:ea typeface="Osaka"/>
              </a:rPr>
              <a:t>E</a:t>
            </a:r>
            <a:r>
              <a:rPr lang="ja-JP" altLang="en-US" sz="1400" dirty="0">
                <a:latin typeface="Times" panose="02020603050405020304" pitchFamily="18" charset="0"/>
                <a:ea typeface="Osaka"/>
              </a:rPr>
              <a:t>メールドメイン（アドレスの＠</a:t>
            </a:r>
            <a:endParaRPr lang="en-US" altLang="ja-JP" sz="14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 dirty="0">
                <a:latin typeface="Times" panose="02020603050405020304" pitchFamily="18" charset="0"/>
                <a:ea typeface="Osaka"/>
              </a:rPr>
              <a:t>　以降）が一致している必要があります。</a:t>
            </a:r>
            <a:endParaRPr lang="en-US" altLang="ja-JP" sz="14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4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400" dirty="0">
                <a:latin typeface="Times" panose="02020603050405020304" pitchFamily="18" charset="0"/>
                <a:ea typeface="Osaka"/>
              </a:rPr>
              <a:t>【</a:t>
            </a:r>
            <a:r>
              <a:rPr lang="ja-JP" altLang="en-US" sz="1400" dirty="0">
                <a:latin typeface="Times" panose="02020603050405020304" pitchFamily="18" charset="0"/>
                <a:ea typeface="Osaka"/>
              </a:rPr>
              <a:t>通知メールの表題</a:t>
            </a:r>
            <a:r>
              <a:rPr lang="en-US" altLang="ja-JP" sz="1400" dirty="0">
                <a:latin typeface="Times" panose="02020603050405020304" pitchFamily="18" charset="0"/>
                <a:ea typeface="Osaka"/>
              </a:rPr>
              <a:t>】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400" dirty="0">
                <a:latin typeface="Times" panose="02020603050405020304" pitchFamily="18" charset="0"/>
                <a:ea typeface="Osaka"/>
              </a:rPr>
              <a:t>・初期内容から変更可能です。</a:t>
            </a:r>
            <a:endParaRPr lang="en-US" altLang="ja-JP" sz="1400" dirty="0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D416406-7EFC-DD61-BFA7-AA49C14F2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6" y="1916832"/>
            <a:ext cx="6010656" cy="4858512"/>
          </a:xfrm>
          <a:prstGeom prst="rect">
            <a:avLst/>
          </a:prstGeom>
        </p:spPr>
      </p:pic>
      <p:sp>
        <p:nvSpPr>
          <p:cNvPr id="27651" name="スライド番号プレースホルダー 3">
            <a:extLst>
              <a:ext uri="{FF2B5EF4-FFF2-40B4-BE49-F238E27FC236}">
                <a16:creationId xmlns:a16="http://schemas.microsoft.com/office/drawing/2014/main" id="{E42D603F-B4D4-2EB9-ADDB-41A30B44DA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81B8A5-2B3A-4093-A1C1-2176BF89C40D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ja-JP" sz="1000">
              <a:ea typeface="Osaka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A58ABF46-E80A-1F6F-C84F-602BF51D5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27653" name="正方形/長方形 11">
            <a:extLst>
              <a:ext uri="{FF2B5EF4-FFF2-40B4-BE49-F238E27FC236}">
                <a16:creationId xmlns:a16="http://schemas.microsoft.com/office/drawing/2014/main" id="{3A1DB555-C93A-E82E-FB08-0BD51CC4A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2854012-C06B-C6D8-6141-C17DB2793EBF}"/>
              </a:ext>
            </a:extLst>
          </p:cNvPr>
          <p:cNvSpPr/>
          <p:nvPr/>
        </p:nvSpPr>
        <p:spPr>
          <a:xfrm>
            <a:off x="3908992" y="6533976"/>
            <a:ext cx="936000" cy="21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655" name="テキスト ボックス 11">
            <a:extLst>
              <a:ext uri="{FF2B5EF4-FFF2-40B4-BE49-F238E27FC236}">
                <a16:creationId xmlns:a16="http://schemas.microsoft.com/office/drawing/2014/main" id="{09FFFF3C-2385-38C8-214C-9C1B38E0E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（２）サブＩＤの通知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sp>
        <p:nvSpPr>
          <p:cNvPr id="27656" name="正方形/長方形 11">
            <a:extLst>
              <a:ext uri="{FF2B5EF4-FFF2-40B4-BE49-F238E27FC236}">
                <a16:creationId xmlns:a16="http://schemas.microsoft.com/office/drawing/2014/main" id="{7D2A1168-8F8D-8D67-D3EA-1CDE4F775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74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・通知内容を確認し、「送信」ボタンをクリックすると、通知メール（貿易関係証明発給用アカウント発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行のお知らせ）が送信されます。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250A8AC-8F21-B068-8C57-7464699DF5D0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844992" y="6259277"/>
            <a:ext cx="634874" cy="3826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158A2F1F-F798-76EF-304B-B939DE377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866" y="3513916"/>
            <a:ext cx="3577590" cy="32994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番号プレースホルダー 3">
            <a:extLst>
              <a:ext uri="{FF2B5EF4-FFF2-40B4-BE49-F238E27FC236}">
                <a16:creationId xmlns:a16="http://schemas.microsoft.com/office/drawing/2014/main" id="{F787CBA8-7361-D373-9C48-7DA37D4A51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D728ED-23AA-4678-B162-D8149AA5B097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ja-JP" sz="1000">
              <a:ea typeface="Osaka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A3C25DA-BA20-B431-AB0B-B4DBF38CB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29700" name="正方形/長方形 11">
            <a:extLst>
              <a:ext uri="{FF2B5EF4-FFF2-40B4-BE49-F238E27FC236}">
                <a16:creationId xmlns:a16="http://schemas.microsoft.com/office/drawing/2014/main" id="{4B3408BF-80D1-97B9-530E-99E1545C4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33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サブ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29701" name="正方形/長方形 11">
            <a:extLst>
              <a:ext uri="{FF2B5EF4-FFF2-40B4-BE49-F238E27FC236}">
                <a16:creationId xmlns:a16="http://schemas.microsoft.com/office/drawing/2014/main" id="{34B28AB7-55AE-E3BE-07D7-B176FB06F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075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・サブＩＤ利用者は、メール記載の「ユーザアクティベーションＵＲＬ」をクリックし、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有効化手続きを行います。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29702" name="テキスト ボックス 11">
            <a:extLst>
              <a:ext uri="{FF2B5EF4-FFF2-40B4-BE49-F238E27FC236}">
                <a16:creationId xmlns:a16="http://schemas.microsoft.com/office/drawing/2014/main" id="{8C47FC01-DA98-BEB1-68F7-8FFA19DDD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（３）サブＩＤの有効化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pic>
        <p:nvPicPr>
          <p:cNvPr id="29703" name="図 11">
            <a:extLst>
              <a:ext uri="{FF2B5EF4-FFF2-40B4-BE49-F238E27FC236}">
                <a16:creationId xmlns:a16="http://schemas.microsoft.com/office/drawing/2014/main" id="{96394BD9-08E6-0CAF-8315-5B0B7A217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2117725"/>
            <a:ext cx="5343525" cy="4551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75500D8-45EF-ABFD-01E2-2B1FA1A1FF73}"/>
              </a:ext>
            </a:extLst>
          </p:cNvPr>
          <p:cNvSpPr/>
          <p:nvPr/>
        </p:nvSpPr>
        <p:spPr>
          <a:xfrm>
            <a:off x="1622425" y="4824413"/>
            <a:ext cx="4824413" cy="360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C99B798-46FB-05D0-F9CC-5E2C71E9F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81" y="4725144"/>
            <a:ext cx="3705225" cy="5334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2EE7797-3815-DED0-3D50-19D4CA8F44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40" y="2288506"/>
            <a:ext cx="7760208" cy="178689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1746" name="スライド番号プレースホルダー 3">
            <a:extLst>
              <a:ext uri="{FF2B5EF4-FFF2-40B4-BE49-F238E27FC236}">
                <a16:creationId xmlns:a16="http://schemas.microsoft.com/office/drawing/2014/main" id="{0CE2A34F-393F-4D1E-694F-6A5F69A1F7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E89EB5-5363-4D00-847A-2E7735D9252E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ja-JP" sz="1000">
              <a:ea typeface="Osaka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3A83612-420E-1C0E-ED9E-A22FED0DC8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31748" name="正方形/長方形 11">
            <a:extLst>
              <a:ext uri="{FF2B5EF4-FFF2-40B4-BE49-F238E27FC236}">
                <a16:creationId xmlns:a16="http://schemas.microsoft.com/office/drawing/2014/main" id="{9E83824C-97C0-B71E-3D14-A7D7E32FD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33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サブ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31749" name="正方形/長方形 11">
            <a:extLst>
              <a:ext uri="{FF2B5EF4-FFF2-40B4-BE49-F238E27FC236}">
                <a16:creationId xmlns:a16="http://schemas.microsoft.com/office/drawing/2014/main" id="{BD92E71B-831A-06F1-FD53-44BC19C27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075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・サブＩＤ作成元の署名者にパスワードを確認し、アクティベートをクリックします。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・画面に「サブＩＤの有効化に成功しました」と表示されれば、有効化は完了です。通知された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　サブＩＤとパスワードを用いて、システムにログインすることが可能になります。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</p:txBody>
      </p:sp>
      <p:sp>
        <p:nvSpPr>
          <p:cNvPr id="31750" name="テキスト ボックス 11">
            <a:extLst>
              <a:ext uri="{FF2B5EF4-FFF2-40B4-BE49-F238E27FC236}">
                <a16:creationId xmlns:a16="http://schemas.microsoft.com/office/drawing/2014/main" id="{6C778011-7CF8-27FE-04CC-27C8A88C7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（３）サブＩＤの有効化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B71F592D-FF4B-70DE-45A3-EBA900F91D6F}"/>
              </a:ext>
            </a:extLst>
          </p:cNvPr>
          <p:cNvSpPr/>
          <p:nvPr/>
        </p:nvSpPr>
        <p:spPr>
          <a:xfrm>
            <a:off x="632520" y="3751064"/>
            <a:ext cx="972000" cy="21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EDF6A6A-318C-1775-DC1E-EC0AF6E16EB7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699794" y="4076934"/>
            <a:ext cx="794" cy="64821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3ED0EF4-DDE6-FE35-4AF4-671755A6C417}"/>
              </a:ext>
            </a:extLst>
          </p:cNvPr>
          <p:cNvCxnSpPr>
            <a:cxnSpLocks/>
          </p:cNvCxnSpPr>
          <p:nvPr/>
        </p:nvCxnSpPr>
        <p:spPr>
          <a:xfrm>
            <a:off x="3008784" y="5085184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CA8107A-CCE0-12FB-B42F-144D079DC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91" y="1907233"/>
            <a:ext cx="6178868" cy="2377440"/>
          </a:xfrm>
          <a:prstGeom prst="rect">
            <a:avLst/>
          </a:prstGeom>
        </p:spPr>
      </p:pic>
      <p:sp>
        <p:nvSpPr>
          <p:cNvPr id="33796" name="スライド番号プレースホルダー 3">
            <a:extLst>
              <a:ext uri="{FF2B5EF4-FFF2-40B4-BE49-F238E27FC236}">
                <a16:creationId xmlns:a16="http://schemas.microsoft.com/office/drawing/2014/main" id="{18615C10-719B-0218-F513-F204370457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7AAC6E-0018-408A-9B50-AA1A636AA69C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ja-JP" sz="1000">
              <a:ea typeface="Osaka"/>
            </a:endParaRP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BCC4FB95-D6AF-A56D-712C-B499B5B10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３．サブＩＤの変更・削除</a:t>
            </a:r>
          </a:p>
        </p:txBody>
      </p:sp>
      <p:sp>
        <p:nvSpPr>
          <p:cNvPr id="33798" name="正方形/長方形 11">
            <a:extLst>
              <a:ext uri="{FF2B5EF4-FFF2-40B4-BE49-F238E27FC236}">
                <a16:creationId xmlns:a16="http://schemas.microsoft.com/office/drawing/2014/main" id="{3CAF35F3-8620-FAD8-DA5F-31E02CC31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33799" name="正方形/長方形 11">
            <a:extLst>
              <a:ext uri="{FF2B5EF4-FFF2-40B4-BE49-F238E27FC236}">
                <a16:creationId xmlns:a16="http://schemas.microsoft.com/office/drawing/2014/main" id="{CADB0D94-1805-81A4-BFB3-2F50E9D58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544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・サブＩＤ追加後、サブＩＤの情報を変更する場合はサブＩＤ一覧から「変更」をクリックします。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・サブＩＤとパスワードを用いて、システムにログインすることが可能になります。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33800" name="テキスト ボックス 11">
            <a:extLst>
              <a:ext uri="{FF2B5EF4-FFF2-40B4-BE49-F238E27FC236}">
                <a16:creationId xmlns:a16="http://schemas.microsoft.com/office/drawing/2014/main" id="{422952BF-535D-6674-39B1-6E4707A3F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（１）サブＩＤの変更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2E18B464-BB4E-A02C-99E9-FF16BF0EA620}"/>
              </a:ext>
            </a:extLst>
          </p:cNvPr>
          <p:cNvSpPr/>
          <p:nvPr/>
        </p:nvSpPr>
        <p:spPr>
          <a:xfrm>
            <a:off x="4448945" y="3645040"/>
            <a:ext cx="324000" cy="14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84672F2-7CD9-A7BC-0567-D94757B6DC8D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4610945" y="3789040"/>
            <a:ext cx="0" cy="6511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9CF029E-2DB3-BDE1-DBF4-C0D771DE1610}"/>
              </a:ext>
            </a:extLst>
          </p:cNvPr>
          <p:cNvSpPr/>
          <p:nvPr/>
        </p:nvSpPr>
        <p:spPr>
          <a:xfrm>
            <a:off x="4321175" y="6408738"/>
            <a:ext cx="595313" cy="254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CF5ADF3-57DA-8261-2237-82B1F073B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08" y="4440222"/>
            <a:ext cx="5050917" cy="23300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FB0098-226D-5BF2-F15B-28E1F1B3C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2265769"/>
            <a:ext cx="8736711" cy="3899535"/>
          </a:xfrm>
          <a:prstGeom prst="rect">
            <a:avLst/>
          </a:prstGeom>
        </p:spPr>
      </p:pic>
      <p:sp>
        <p:nvSpPr>
          <p:cNvPr id="35842" name="スライド番号プレースホルダー 3">
            <a:extLst>
              <a:ext uri="{FF2B5EF4-FFF2-40B4-BE49-F238E27FC236}">
                <a16:creationId xmlns:a16="http://schemas.microsoft.com/office/drawing/2014/main" id="{D8FA985A-77EE-A228-4CA8-9EDA98F6A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997AE5-B7D1-4D54-8C5F-BF422030E51A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ja-JP" sz="1000">
              <a:ea typeface="Osaka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C0AFC3F-D7E2-2553-C268-01EB14AF0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３．サブＩＤの変更・削除</a:t>
            </a:r>
          </a:p>
        </p:txBody>
      </p:sp>
      <p:sp>
        <p:nvSpPr>
          <p:cNvPr id="35844" name="正方形/長方形 11">
            <a:extLst>
              <a:ext uri="{FF2B5EF4-FFF2-40B4-BE49-F238E27FC236}">
                <a16:creationId xmlns:a16="http://schemas.microsoft.com/office/drawing/2014/main" id="{3FC9AA8D-73E7-0E04-C1C2-1234A14EA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管理者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35845" name="正方形/長方形 11">
            <a:extLst>
              <a:ext uri="{FF2B5EF4-FFF2-40B4-BE49-F238E27FC236}">
                <a16:creationId xmlns:a16="http://schemas.microsoft.com/office/drawing/2014/main" id="{AABFE7A0-9AFA-6132-F210-98DC1D260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544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・サブＩＤのパスワードは、管理者ＩＤでも変更可能です。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・ただし、管理者ＩＤでパスワード変更すると通知が解除されます。パスワード変更後、再度通知を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行っていただく必要があります。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35846" name="テキスト ボックス 11">
            <a:extLst>
              <a:ext uri="{FF2B5EF4-FFF2-40B4-BE49-F238E27FC236}">
                <a16:creationId xmlns:a16="http://schemas.microsoft.com/office/drawing/2014/main" id="{358954D5-CF50-BB14-6BB0-477E0503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（１）サブＩＤの変更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9668F62-13BE-12D9-156F-33A02556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91" y="1907233"/>
            <a:ext cx="6178868" cy="23774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37892" name="スライド番号プレースホルダー 3">
            <a:extLst>
              <a:ext uri="{FF2B5EF4-FFF2-40B4-BE49-F238E27FC236}">
                <a16:creationId xmlns:a16="http://schemas.microsoft.com/office/drawing/2014/main" id="{641F8621-3AA8-91E8-1162-4E27A056B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267FF7-538B-4949-91B1-4182CF7D4C20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ja-JP" sz="1000">
              <a:ea typeface="Osaka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AC9C40A2-4F5E-A912-EE0C-FDCB01E9E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３．サブＩＤの変更・削除</a:t>
            </a:r>
          </a:p>
        </p:txBody>
      </p:sp>
      <p:sp>
        <p:nvSpPr>
          <p:cNvPr id="37894" name="正方形/長方形 11">
            <a:extLst>
              <a:ext uri="{FF2B5EF4-FFF2-40B4-BE49-F238E27FC236}">
                <a16:creationId xmlns:a16="http://schemas.microsoft.com/office/drawing/2014/main" id="{C916E511-A186-C14C-4FD5-C882A7EDF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37895" name="正方形/長方形 11">
            <a:extLst>
              <a:ext uri="{FF2B5EF4-FFF2-40B4-BE49-F238E27FC236}">
                <a16:creationId xmlns:a16="http://schemas.microsoft.com/office/drawing/2014/main" id="{2010A217-E508-48FA-F5A8-DCCA82601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075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・サブＩＤ一覧から「削除」をクリックすると、当該サブＩＤは削除されます。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>
                <a:latin typeface="Times" panose="02020603050405020304" pitchFamily="18" charset="0"/>
                <a:ea typeface="Osaka"/>
              </a:rPr>
              <a:t>※</a:t>
            </a:r>
            <a:r>
              <a:rPr lang="ja-JP" altLang="en-US" sz="1600" u="sng">
                <a:latin typeface="Times" panose="02020603050405020304" pitchFamily="18" charset="0"/>
                <a:ea typeface="Osaka"/>
              </a:rPr>
              <a:t>削除後、復元することはできません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のでご注意ください。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37896" name="テキスト ボックス 11">
            <a:extLst>
              <a:ext uri="{FF2B5EF4-FFF2-40B4-BE49-F238E27FC236}">
                <a16:creationId xmlns:a16="http://schemas.microsoft.com/office/drawing/2014/main" id="{EBB92B6A-A486-E70B-AC26-BFC70DEE2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887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（２）サブＩＤの削除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0CCAE4D-3304-C120-5FCC-E9CED69BBE4A}"/>
              </a:ext>
            </a:extLst>
          </p:cNvPr>
          <p:cNvSpPr/>
          <p:nvPr/>
        </p:nvSpPr>
        <p:spPr>
          <a:xfrm>
            <a:off x="5816898" y="3429000"/>
            <a:ext cx="360238" cy="21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FEDDAEB-BA9B-665E-59AE-F9312AB407B2}"/>
              </a:ext>
            </a:extLst>
          </p:cNvPr>
          <p:cNvSpPr/>
          <p:nvPr/>
        </p:nvSpPr>
        <p:spPr>
          <a:xfrm>
            <a:off x="7351713" y="4478338"/>
            <a:ext cx="679450" cy="31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55A28C5-446C-9B5D-ADC5-16BD88CFB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1" y="4581128"/>
            <a:ext cx="6110764" cy="214836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B1A1212-DCE8-21DC-70F6-3DAD4FD306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532" y="3999336"/>
            <a:ext cx="3076956" cy="94183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D84927B-7155-DA52-4CF0-5FCD7FCAD66E}"/>
              </a:ext>
            </a:extLst>
          </p:cNvPr>
          <p:cNvCxnSpPr>
            <a:cxnSpLocks/>
          </p:cNvCxnSpPr>
          <p:nvPr/>
        </p:nvCxnSpPr>
        <p:spPr>
          <a:xfrm flipH="1">
            <a:off x="6347002" y="4792663"/>
            <a:ext cx="1669106" cy="47900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08803595-C73B-B42C-39F2-ABFC22A2C288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77136" y="3537000"/>
            <a:ext cx="503389" cy="422325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番号プレースホルダー 3">
            <a:extLst>
              <a:ext uri="{FF2B5EF4-FFF2-40B4-BE49-F238E27FC236}">
                <a16:creationId xmlns:a16="http://schemas.microsoft.com/office/drawing/2014/main" id="{166B3FEE-03DA-B8B2-093E-F42D651F3F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1BBE24-3905-43AE-A3DE-1F753E806CE8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ja-JP" sz="1000">
              <a:ea typeface="Osaka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52DAF13-EFBD-3135-E213-7ED35F424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４．Ｑ＆Ａ</a:t>
            </a:r>
          </a:p>
        </p:txBody>
      </p:sp>
      <p:sp>
        <p:nvSpPr>
          <p:cNvPr id="39940" name="正方形/長方形 11">
            <a:extLst>
              <a:ext uri="{FF2B5EF4-FFF2-40B4-BE49-F238E27FC236}">
                <a16:creationId xmlns:a16="http://schemas.microsoft.com/office/drawing/2014/main" id="{ABDFC86A-5E80-CF08-E835-F8EFD2835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981075"/>
            <a:ext cx="964882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Ｑ．他の商工会議所に貿易登録している代行業者に対して、サブＩＤを通知できますか？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Ａ．不可です。自社あるいは同じ商工会議所に登録する代行業者のみサブＩＤの通知が可能です。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Ｑ．サブＩＤのパスワードを紛失しました。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Ａ．商工会議所では、パスワードを含むサブＩＤの情報を一切確認することができません。システム内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　　で確認する方法もありませんので、署名者にお問合せください。署名者も分からない場合、署名者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　　はシステムの「サブＩＤ管理」から当該サブＩＤの「変更」を選択し、パスワードを再設定するこ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　　とが可能です。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Ｑ．サブＩＤの通知ができません。画面には「通知先の貿易登録番号が間違っているかこのメールアド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　　レスが登録されておりません。」とエラーが表示されています。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Ａ．貿易登録番号は、貿易登録証に記載されている</a:t>
            </a:r>
            <a:r>
              <a:rPr lang="en-US" altLang="ja-JP" sz="1600" dirty="0">
                <a:latin typeface="Times" panose="02020603050405020304" pitchFamily="18" charset="0"/>
                <a:ea typeface="Osaka"/>
              </a:rPr>
              <a:t>10</a:t>
            </a:r>
            <a:r>
              <a:rPr lang="ja-JP" altLang="en-US" sz="1600" dirty="0">
                <a:latin typeface="Times" panose="02020603050405020304" pitchFamily="18" charset="0"/>
                <a:ea typeface="Osaka"/>
              </a:rPr>
              <a:t>桁の数字を入力してください。メールアドレスは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　　貿易登録時に連絡先担当者・署名者として登録されたメールアドレスとのドメイン（＠以降）の一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　　致を求めています。このため、個人の連絡先（</a:t>
            </a:r>
            <a:r>
              <a:rPr lang="en-US" altLang="ja-JP" sz="1600" dirty="0">
                <a:latin typeface="Times" panose="02020603050405020304" pitchFamily="18" charset="0"/>
                <a:ea typeface="Osaka"/>
              </a:rPr>
              <a:t>Gmail</a:t>
            </a:r>
            <a:r>
              <a:rPr lang="ja-JP" altLang="en-US" sz="1600" dirty="0">
                <a:latin typeface="Times" panose="02020603050405020304" pitchFamily="18" charset="0"/>
                <a:ea typeface="Osaka"/>
              </a:rPr>
              <a:t>等）など貿易登録にないメールアドレスに対し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　　て通知を行うことができません。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ja-JP" altLang="en-US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Ｑ．サブＩＤでの発給申請時、本件に関するご担当者欄の「氏名」と「</a:t>
            </a:r>
            <a:r>
              <a:rPr lang="en-US" altLang="ja-JP" sz="1600" dirty="0">
                <a:latin typeface="Times" panose="02020603050405020304" pitchFamily="18" charset="0"/>
                <a:ea typeface="Osaka"/>
              </a:rPr>
              <a:t>E-mail</a:t>
            </a: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」が変更できません。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Ａ．使い回しや成りすましを避けるため、 「氏名」と「</a:t>
            </a:r>
            <a:r>
              <a:rPr lang="en-US" altLang="ja-JP" sz="1600" dirty="0">
                <a:latin typeface="Times" panose="02020603050405020304" pitchFamily="18" charset="0"/>
                <a:ea typeface="Osaka"/>
              </a:rPr>
              <a:t>E-mail</a:t>
            </a: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」は、サブＩＤに紐づく情報が反映され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　　ます。変更が必要な場合は、サブＩＤ作成元の署名者がサブＩＤに紐づく情報を変更するか、別の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　　サブＩＤを作成いただく必要があります。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Ｑ．サブＩＤで発給申請後、ユーザーＩＤでクレジット決済や証明書出力を行うことは可能ですか？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Ａ．可能です。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AA9C5-ECDB-B645-F0F2-BCCE4884C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番号プレースホルダー 3">
            <a:extLst>
              <a:ext uri="{FF2B5EF4-FFF2-40B4-BE49-F238E27FC236}">
                <a16:creationId xmlns:a16="http://schemas.microsoft.com/office/drawing/2014/main" id="{AD1EB265-1219-5B23-9547-042A4E17C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1BBE24-3905-43AE-A3DE-1F753E806CE8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ja-JP" sz="1000">
              <a:ea typeface="Osaka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D5C1AA5-F725-86F2-7FBE-C6E673251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 dirty="0">
                <a:solidFill>
                  <a:schemeClr val="tx1"/>
                </a:solidFill>
              </a:rPr>
              <a:t>５．参考</a:t>
            </a:r>
          </a:p>
        </p:txBody>
      </p:sp>
      <p:sp>
        <p:nvSpPr>
          <p:cNvPr id="39940" name="正方形/長方形 11">
            <a:extLst>
              <a:ext uri="{FF2B5EF4-FFF2-40B4-BE49-F238E27FC236}">
                <a16:creationId xmlns:a16="http://schemas.microsoft.com/office/drawing/2014/main" id="{7515CF7D-40F0-A950-5DE6-2FEF8C43E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981075"/>
            <a:ext cx="9648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サブＩＤでログインした際に表示されるメニュー画面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</p:txBody>
      </p:sp>
      <p:sp>
        <p:nvSpPr>
          <p:cNvPr id="2" name="正方形/長方形 11">
            <a:extLst>
              <a:ext uri="{FF2B5EF4-FFF2-40B4-BE49-F238E27FC236}">
                <a16:creationId xmlns:a16="http://schemas.microsoft.com/office/drawing/2014/main" id="{E5785748-1179-D8F3-1966-20A3ED870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464" y="3717032"/>
            <a:ext cx="96488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ユーザーＩＤでログインした際に表示されるメニュー画面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58988A-EA63-D1CD-4AF0-EEB141BC5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64" y="4020690"/>
            <a:ext cx="6292501" cy="25734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915245A-EBDF-AEC6-0FE3-53318A29B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07" y="1340768"/>
            <a:ext cx="6219444" cy="216027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0299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>
            <a:extLst>
              <a:ext uri="{FF2B5EF4-FFF2-40B4-BE49-F238E27FC236}">
                <a16:creationId xmlns:a16="http://schemas.microsoft.com/office/drawing/2014/main" id="{5354331C-3E26-C90B-C87D-06312AB7CA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8588" y="692696"/>
            <a:ext cx="9417050" cy="2400300"/>
          </a:xfrm>
        </p:spPr>
        <p:txBody>
          <a:bodyPr anchor="t">
            <a:spAutoFit/>
          </a:bodyPr>
          <a:lstStyle/>
          <a:p>
            <a:pPr algn="l" eaLnBrk="1" hangingPunct="1"/>
            <a:br>
              <a:rPr lang="en-US" altLang="ja-JP" dirty="0">
                <a:solidFill>
                  <a:schemeClr val="tx1"/>
                </a:solidFill>
              </a:rPr>
            </a:br>
            <a:br>
              <a:rPr lang="en-US" altLang="ja-JP" dirty="0">
                <a:solidFill>
                  <a:schemeClr val="tx1"/>
                </a:solidFill>
              </a:rPr>
            </a:br>
            <a:br>
              <a:rPr lang="en-US" altLang="ja-JP" sz="2800" dirty="0">
                <a:solidFill>
                  <a:schemeClr val="tx1"/>
                </a:solidFill>
                <a:hlinkClick r:id="rId3" action="ppaction://hlinksldjump"/>
              </a:rPr>
            </a:br>
            <a:r>
              <a:rPr lang="ja-JP" altLang="en-US" sz="5000" dirty="0">
                <a:solidFill>
                  <a:schemeClr val="tx1"/>
                </a:solidFill>
              </a:rPr>
              <a:t>目次</a:t>
            </a:r>
          </a:p>
        </p:txBody>
      </p:sp>
      <p:sp>
        <p:nvSpPr>
          <p:cNvPr id="7171" name="スライド番号プレースホルダー 3">
            <a:extLst>
              <a:ext uri="{FF2B5EF4-FFF2-40B4-BE49-F238E27FC236}">
                <a16:creationId xmlns:a16="http://schemas.microsoft.com/office/drawing/2014/main" id="{BF5D2DD9-43BA-27E8-572F-F759EC28E303}"/>
              </a:ext>
            </a:extLst>
          </p:cNvPr>
          <p:cNvSpPr txBox="1">
            <a:spLocks/>
          </p:cNvSpPr>
          <p:nvPr/>
        </p:nvSpPr>
        <p:spPr bwMode="auto">
          <a:xfrm>
            <a:off x="9231313" y="6656388"/>
            <a:ext cx="30638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FFE497F-1016-4989-9671-6C2EDCAF3A6F}" type="slidenum">
              <a:rPr lang="en-US" altLang="ja-JP" sz="1000">
                <a:ea typeface="Osaka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ja-JP" sz="1000">
              <a:ea typeface="Osaka"/>
            </a:endParaRPr>
          </a:p>
        </p:txBody>
      </p:sp>
      <p:sp>
        <p:nvSpPr>
          <p:cNvPr id="7172" name="正方形/長方形 11">
            <a:extLst>
              <a:ext uri="{FF2B5EF4-FFF2-40B4-BE49-F238E27FC236}">
                <a16:creationId xmlns:a16="http://schemas.microsoft.com/office/drawing/2014/main" id="{20276FDF-878F-D5F4-F766-8442157C0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" y="3068960"/>
            <a:ext cx="90011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１．はじめに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２．サブＩＤの作成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（１）サブＩＤ追加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（２）サブＩＤ通知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（３）サブＩＤ有効化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３．サブＩＤの変更・削除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（１）サブＩＤの変更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（２）サブＩＤの削除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４．Ｑ＆Ａ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５．参考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ー 3">
            <a:extLst>
              <a:ext uri="{FF2B5EF4-FFF2-40B4-BE49-F238E27FC236}">
                <a16:creationId xmlns:a16="http://schemas.microsoft.com/office/drawing/2014/main" id="{0095D642-A0B4-7ED7-76C1-B0155F24F0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72389E-3970-4367-81D8-AC248EDF7115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ja-JP" sz="1000">
              <a:ea typeface="Osaka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7343100-6C8C-3A99-4D0A-47331DDD3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１．はじめに</a:t>
            </a:r>
          </a:p>
        </p:txBody>
      </p:sp>
      <p:sp>
        <p:nvSpPr>
          <p:cNvPr id="9220" name="テキスト ボックス 11">
            <a:extLst>
              <a:ext uri="{FF2B5EF4-FFF2-40B4-BE49-F238E27FC236}">
                <a16:creationId xmlns:a16="http://schemas.microsoft.com/office/drawing/2014/main" id="{38CD6FA2-8A07-7FFD-C2DF-E72E1E697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196975"/>
            <a:ext cx="98933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・本マニュアルは、サブＩＤ管理の利用方法を説明するものです。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・申請者（企業）は、貿易登録時に署名届を提出してサイナーを登録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　することで、サイナー毎（個人）にユーザーＩＤが発行されます。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・このユーザーＩＤは第三者への貸与・共有を禁止しているため（サ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　ービス利用規約第９条第３項）、</a:t>
            </a:r>
            <a:r>
              <a:rPr lang="ja-JP" altLang="en-US" u="sng" dirty="0">
                <a:latin typeface="Times" panose="02020603050405020304" pitchFamily="18" charset="0"/>
                <a:ea typeface="Osaka"/>
              </a:rPr>
              <a:t>署名者が第三者に申請事務を依頼</a:t>
            </a:r>
            <a:endParaRPr lang="en-US" altLang="ja-JP" u="sng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　</a:t>
            </a:r>
            <a:r>
              <a:rPr lang="ja-JP" altLang="en-US" u="sng" dirty="0">
                <a:latin typeface="Times" panose="02020603050405020304" pitchFamily="18" charset="0"/>
                <a:ea typeface="Osaka"/>
              </a:rPr>
              <a:t>する場合、サブＩＤを作成してお渡しいただく必要があります</a:t>
            </a:r>
            <a:r>
              <a:rPr lang="ja-JP" altLang="en-US" dirty="0">
                <a:latin typeface="Times" panose="02020603050405020304" pitchFamily="18" charset="0"/>
                <a:ea typeface="Osaka"/>
              </a:rPr>
              <a:t>。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・第三者とは、社内、社外を問わずサイナー本人以外を指します。社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　内でもサイナー本人以外が申請する際は、ユーザーＩＤを共有せず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dirty="0">
                <a:latin typeface="Times" panose="02020603050405020304" pitchFamily="18" charset="0"/>
                <a:ea typeface="Osaka"/>
              </a:rPr>
              <a:t>　サブＩＤをご利用ください。</a:t>
            </a:r>
            <a:endParaRPr lang="en-US" altLang="ja-JP" dirty="0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ー 3">
            <a:extLst>
              <a:ext uri="{FF2B5EF4-FFF2-40B4-BE49-F238E27FC236}">
                <a16:creationId xmlns:a16="http://schemas.microsoft.com/office/drawing/2014/main" id="{39D4E934-8352-DF8F-EBC2-A1D597B134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3E3523-1658-4D49-ADB4-D62235C34356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ja-JP" sz="1000">
              <a:ea typeface="Osaka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BA01C0F7-25AB-B207-8951-DC6D4DBF2E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１．はじめに</a:t>
            </a:r>
          </a:p>
        </p:txBody>
      </p:sp>
      <p:graphicFrame>
        <p:nvGraphicFramePr>
          <p:cNvPr id="6" name="表 2">
            <a:extLst>
              <a:ext uri="{FF2B5EF4-FFF2-40B4-BE49-F238E27FC236}">
                <a16:creationId xmlns:a16="http://schemas.microsoft.com/office/drawing/2014/main" id="{6430840B-1C8B-C774-9843-B87FFBFE0DD1}"/>
              </a:ext>
            </a:extLst>
          </p:cNvPr>
          <p:cNvGraphicFramePr>
            <a:graphicFrameLocks noGrp="1"/>
          </p:cNvGraphicFramePr>
          <p:nvPr/>
        </p:nvGraphicFramePr>
        <p:xfrm>
          <a:off x="166688" y="1412875"/>
          <a:ext cx="9610724" cy="463744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61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530"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管理者ＩＤ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ユーザーＩＤ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/>
                        <a:t>サブＩＤ</a:t>
                      </a:r>
                    </a:p>
                  </a:txBody>
                  <a:tcPr marL="91444" marR="91444" marT="45684" marB="4568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04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配付数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１貿易登録毎に１つ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１署名者毎に１つ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（署名者数の上限無し）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１人１つ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（上限無し）</a:t>
                      </a:r>
                    </a:p>
                  </a:txBody>
                  <a:tcPr marL="91444" marR="91444" marT="45684" marB="4568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04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発行者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貿易登録完了後、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システムが生成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署名届の内容に基づき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システムが生成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署名者が作成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（ユーザーＩＤ利用）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822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確認方法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貿易登録証に記載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（貿易登録完了後に商工会議所から交付）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署名登録証に記載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（管理者ＩＤでログインして出力）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サブＩＤ作成元の署名者に確認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5729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用途</a:t>
                      </a: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・貿易登録内容の変更申請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・有効期間到来時の更新申請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・署名登録証（ユーザーＩＤ・パスワード）の閲覧、出力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・貿易関係証明の発給申請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・発給申請履歴の閲覧</a:t>
                      </a: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・手数料支払い（クレジット決済）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・証明書印刷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・サブＩＤの作成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変更</a:t>
                      </a: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削除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・貿易関係証明の発給申請（署名者はサブＩＤ作成元）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以下は、当該サブＩＤの発給申請分のみ対象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・発給申請履歴の閲覧</a:t>
                      </a: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・手数料支払い（クレジット決済）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</a:rPr>
                        <a:t>・証明書印刷</a:t>
                      </a:r>
                      <a:endParaRPr kumimoji="1" lang="en-US" altLang="ja-JP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684" marB="4568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00" name="テキスト ボックス 11">
            <a:extLst>
              <a:ext uri="{FF2B5EF4-FFF2-40B4-BE49-F238E27FC236}">
                <a16:creationId xmlns:a16="http://schemas.microsoft.com/office/drawing/2014/main" id="{F998C278-EA55-D6BE-A64B-4E20BF02F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08050"/>
            <a:ext cx="989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〇ＩＤの種類</a:t>
            </a:r>
            <a:endParaRPr lang="en-US" altLang="ja-JP">
              <a:latin typeface="Times" panose="02020603050405020304" pitchFamily="18" charset="0"/>
              <a:ea typeface="Osaka"/>
            </a:endParaRPr>
          </a:p>
        </p:txBody>
      </p:sp>
      <p:sp>
        <p:nvSpPr>
          <p:cNvPr id="11301" name="正方形/長方形 11">
            <a:extLst>
              <a:ext uri="{FF2B5EF4-FFF2-40B4-BE49-F238E27FC236}">
                <a16:creationId xmlns:a16="http://schemas.microsoft.com/office/drawing/2014/main" id="{23FCDDE2-8EFD-015F-4B51-57E8E2B9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6021388"/>
            <a:ext cx="964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ja-JP" sz="1600">
                <a:latin typeface="Times" panose="02020603050405020304" pitchFamily="18" charset="0"/>
                <a:ea typeface="Osaka"/>
              </a:rPr>
              <a:t>※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サブＩＤは作成元ユーザーＩＤが有効な場合のみ利用可能です。ユーザーＩＤが削除されている場合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や、貿易登録の有効期限が切れている場合、サブＩＤはご利用いただけませんのでご注意ください。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番号プレースホルダー 3">
            <a:extLst>
              <a:ext uri="{FF2B5EF4-FFF2-40B4-BE49-F238E27FC236}">
                <a16:creationId xmlns:a16="http://schemas.microsoft.com/office/drawing/2014/main" id="{9CDDF121-E45B-2AA2-8F3C-C29A341B8B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75413B-9AB3-4F36-861B-2F539700A09C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ja-JP" sz="1000">
              <a:ea typeface="Osaka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0777D5C-BCD6-45C0-897D-C0687EF26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１．はじめに</a:t>
            </a:r>
          </a:p>
        </p:txBody>
      </p:sp>
      <p:sp>
        <p:nvSpPr>
          <p:cNvPr id="13316" name="テキスト ボックス 11">
            <a:extLst>
              <a:ext uri="{FF2B5EF4-FFF2-40B4-BE49-F238E27FC236}">
                <a16:creationId xmlns:a16="http://schemas.microsoft.com/office/drawing/2014/main" id="{370EA102-EBA5-AC1F-2160-D5D2574D7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08050"/>
            <a:ext cx="989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>
                <a:latin typeface="Times" panose="02020603050405020304" pitchFamily="18" charset="0"/>
                <a:ea typeface="Osaka"/>
              </a:rPr>
              <a:t>〇サブＩＤ申請時の署名欄</a:t>
            </a:r>
            <a:endParaRPr lang="en-US" altLang="ja-JP">
              <a:latin typeface="Times" panose="02020603050405020304" pitchFamily="18" charset="0"/>
              <a:ea typeface="Osaka"/>
            </a:endParaRPr>
          </a:p>
        </p:txBody>
      </p:sp>
      <p:sp>
        <p:nvSpPr>
          <p:cNvPr id="13317" name="正方形/長方形 11">
            <a:extLst>
              <a:ext uri="{FF2B5EF4-FFF2-40B4-BE49-F238E27FC236}">
                <a16:creationId xmlns:a16="http://schemas.microsoft.com/office/drawing/2014/main" id="{D9D2AA14-DDC1-B10F-8B42-9020E30E6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1341438"/>
            <a:ext cx="828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・サブＩＤで申請した場合、原産地証明書の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9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欄（輸出者宣誓欄）には、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　</a:t>
            </a:r>
            <a:r>
              <a:rPr lang="ja-JP" altLang="en-US" sz="1600" u="sng">
                <a:latin typeface="Times" panose="02020603050405020304" pitchFamily="18" charset="0"/>
                <a:ea typeface="Osaka"/>
              </a:rPr>
              <a:t>当該サブＩＤを作成したユーザーＩＤに紐づく署名者情報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が印字されます。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pic>
        <p:nvPicPr>
          <p:cNvPr id="13318" name="図 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0C34BF97-3588-EFF4-FEDA-0F704B502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933575"/>
            <a:ext cx="3309937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D57D60E-1224-B890-2AF4-2615E173ECBC}"/>
              </a:ext>
            </a:extLst>
          </p:cNvPr>
          <p:cNvSpPr/>
          <p:nvPr/>
        </p:nvSpPr>
        <p:spPr>
          <a:xfrm>
            <a:off x="4764088" y="5265738"/>
            <a:ext cx="1452562" cy="1363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873856C2-3B93-A05F-A327-B5E321C43547}"/>
              </a:ext>
            </a:extLst>
          </p:cNvPr>
          <p:cNvCxnSpPr>
            <a:cxnSpLocks/>
          </p:cNvCxnSpPr>
          <p:nvPr/>
        </p:nvCxnSpPr>
        <p:spPr>
          <a:xfrm>
            <a:off x="4135438" y="5907088"/>
            <a:ext cx="6032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正方形/長方形 11">
            <a:extLst>
              <a:ext uri="{FF2B5EF4-FFF2-40B4-BE49-F238E27FC236}">
                <a16:creationId xmlns:a16="http://schemas.microsoft.com/office/drawing/2014/main" id="{0501A5D0-2D9B-9E4A-6D00-ABFE56E2E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50" y="5589588"/>
            <a:ext cx="3887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サイン形状および英文氏名は、サブ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を発行したユーザー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  <a:r>
              <a:rPr lang="ja-JP" altLang="en-US" sz="1600">
                <a:latin typeface="Times" panose="02020603050405020304" pitchFamily="18" charset="0"/>
                <a:ea typeface="Osaka"/>
              </a:rPr>
              <a:t>に紐づく署名者情報を印字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スライド番号プレースホルダー 3">
            <a:extLst>
              <a:ext uri="{FF2B5EF4-FFF2-40B4-BE49-F238E27FC236}">
                <a16:creationId xmlns:a16="http://schemas.microsoft.com/office/drawing/2014/main" id="{AB0538A9-B5D1-C42B-0144-745A9C127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598385-EE34-4F7D-9FEB-BB2FC2D48BA4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ja-JP" sz="1000">
              <a:ea typeface="Osaka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B34BC94-2361-AFA7-B33C-9C29AAE702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15364" name="正方形/長方形 11">
            <a:extLst>
              <a:ext uri="{FF2B5EF4-FFF2-40B4-BE49-F238E27FC236}">
                <a16:creationId xmlns:a16="http://schemas.microsoft.com/office/drawing/2014/main" id="{BFB2817C-0F3B-02C0-BDCE-23438985A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981075"/>
            <a:ext cx="9001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・サブＩＤの作成は、メインメニューの「サブＩＤ管理」から行います。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15365" name="正方形/長方形 11">
            <a:extLst>
              <a:ext uri="{FF2B5EF4-FFF2-40B4-BE49-F238E27FC236}">
                <a16:creationId xmlns:a16="http://schemas.microsoft.com/office/drawing/2014/main" id="{47FF5B8D-BB63-CA72-D875-E366DF32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pic>
        <p:nvPicPr>
          <p:cNvPr id="15366" name="図 1">
            <a:extLst>
              <a:ext uri="{FF2B5EF4-FFF2-40B4-BE49-F238E27FC236}">
                <a16:creationId xmlns:a16="http://schemas.microsoft.com/office/drawing/2014/main" id="{2CCA2AE5-AFB8-4979-1960-4CCAB32B0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628775"/>
            <a:ext cx="9359900" cy="4548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CE67C7CF-4B1B-ACE0-9029-DD5AFB6C7995}"/>
              </a:ext>
            </a:extLst>
          </p:cNvPr>
          <p:cNvSpPr/>
          <p:nvPr/>
        </p:nvSpPr>
        <p:spPr>
          <a:xfrm>
            <a:off x="2649538" y="5588000"/>
            <a:ext cx="2124075" cy="5048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B7BADE1-BE8D-5B48-B1C8-36B09C04C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47" y="2242828"/>
            <a:ext cx="8902541" cy="2914364"/>
          </a:xfrm>
          <a:prstGeom prst="rect">
            <a:avLst/>
          </a:prstGeom>
        </p:spPr>
      </p:pic>
      <p:sp>
        <p:nvSpPr>
          <p:cNvPr id="17411" name="スライド番号プレースホルダー 3">
            <a:extLst>
              <a:ext uri="{FF2B5EF4-FFF2-40B4-BE49-F238E27FC236}">
                <a16:creationId xmlns:a16="http://schemas.microsoft.com/office/drawing/2014/main" id="{3506AAE8-5C00-BDF5-E91A-C4AFB939C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B2BA99-334D-4AE3-86FB-DD5555BE3B9E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ja-JP" sz="1000">
              <a:ea typeface="Osaka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0A9B523A-7962-C585-DB59-1BAFFAA34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17413" name="正方形/長方形 11">
            <a:extLst>
              <a:ext uri="{FF2B5EF4-FFF2-40B4-BE49-F238E27FC236}">
                <a16:creationId xmlns:a16="http://schemas.microsoft.com/office/drawing/2014/main" id="{2101FDE1-7A9E-1269-EB07-F6BCCC7D8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17414" name="正方形/長方形 11">
            <a:extLst>
              <a:ext uri="{FF2B5EF4-FFF2-40B4-BE49-F238E27FC236}">
                <a16:creationId xmlns:a16="http://schemas.microsoft.com/office/drawing/2014/main" id="{A1BAB9C2-A881-95F0-5EDC-1AFF4FBF2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9001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・サブＩＤ管理画面が表示されます。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・下部（緑背景）のサブＩＤ一覧には、作成済サブＩＤが表示されます。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・サブＩＤを新規作成するには、「新規作成」ボタンをクリックします。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1859ED57-5A8C-9F5A-B377-7A22CA28D254}"/>
              </a:ext>
            </a:extLst>
          </p:cNvPr>
          <p:cNvSpPr/>
          <p:nvPr/>
        </p:nvSpPr>
        <p:spPr>
          <a:xfrm>
            <a:off x="7761312" y="3501008"/>
            <a:ext cx="133200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7416" name="テキスト ボックス 11">
            <a:extLst>
              <a:ext uri="{FF2B5EF4-FFF2-40B4-BE49-F238E27FC236}">
                <a16:creationId xmlns:a16="http://schemas.microsoft.com/office/drawing/2014/main" id="{7BB447D5-CD2C-0D0D-27F8-1EE045A5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（１）サブＩＤの追加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36294443-2353-7E85-F646-43358B59A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4" y="4653136"/>
            <a:ext cx="6693408" cy="217398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6F1D052-043E-1C4A-E4B4-3217358F3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4" y="1922895"/>
            <a:ext cx="7426928" cy="2498217"/>
          </a:xfrm>
          <a:prstGeom prst="rect">
            <a:avLst/>
          </a:prstGeom>
        </p:spPr>
      </p:pic>
      <p:sp>
        <p:nvSpPr>
          <p:cNvPr id="19459" name="スライド番号プレースホルダー 3">
            <a:extLst>
              <a:ext uri="{FF2B5EF4-FFF2-40B4-BE49-F238E27FC236}">
                <a16:creationId xmlns:a16="http://schemas.microsoft.com/office/drawing/2014/main" id="{0F6360B7-4F4F-B1BD-E5E9-112D26F884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AB741D-CF26-43ED-A087-FE707F54AB44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ja-JP" sz="1000">
              <a:ea typeface="Osaka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45147F9-844B-83F9-956E-35C5AA1CD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19461" name="正方形/長方形 11">
            <a:extLst>
              <a:ext uri="{FF2B5EF4-FFF2-40B4-BE49-F238E27FC236}">
                <a16:creationId xmlns:a16="http://schemas.microsoft.com/office/drawing/2014/main" id="{33D5A1D1-1094-CAC4-17BD-CC0189F01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ユーザー</a:t>
            </a:r>
            <a:r>
              <a:rPr lang="en-US" altLang="ja-JP" sz="160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19462" name="正方形/長方形 11">
            <a:extLst>
              <a:ext uri="{FF2B5EF4-FFF2-40B4-BE49-F238E27FC236}">
                <a16:creationId xmlns:a16="http://schemas.microsoft.com/office/drawing/2014/main" id="{DB688368-511D-E7AE-BF1B-E5FE2A69C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795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・必要事項を入力後、「登録」ボタンをクリックし、サブＩＤの追加が完了します。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・追加されたサブＩＤは、サブＩＤ一覧に表示されます。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2F0A508-EB53-BB51-C33D-3B339AA80399}"/>
              </a:ext>
            </a:extLst>
          </p:cNvPr>
          <p:cNvCxnSpPr>
            <a:cxnSpLocks/>
          </p:cNvCxnSpPr>
          <p:nvPr/>
        </p:nvCxnSpPr>
        <p:spPr>
          <a:xfrm>
            <a:off x="5313040" y="4329072"/>
            <a:ext cx="0" cy="32406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35F7A9B-B658-609B-BFBE-DE0FFA1A4AFC}"/>
              </a:ext>
            </a:extLst>
          </p:cNvPr>
          <p:cNvSpPr/>
          <p:nvPr/>
        </p:nvSpPr>
        <p:spPr>
          <a:xfrm>
            <a:off x="4736976" y="4077072"/>
            <a:ext cx="1152000" cy="25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7EFDBD7-A88D-4D69-0563-30CD4A49489D}"/>
              </a:ext>
            </a:extLst>
          </p:cNvPr>
          <p:cNvSpPr/>
          <p:nvPr/>
        </p:nvSpPr>
        <p:spPr>
          <a:xfrm>
            <a:off x="415926" y="6350271"/>
            <a:ext cx="6621970" cy="22501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9467" name="テキスト ボックス 11">
            <a:extLst>
              <a:ext uri="{FF2B5EF4-FFF2-40B4-BE49-F238E27FC236}">
                <a16:creationId xmlns:a16="http://schemas.microsoft.com/office/drawing/2014/main" id="{8C85D529-F761-21E5-CF9F-3A2E4D8E0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（１）サブＩＤの追加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4140AE9-89FA-319C-CA0E-8104D183E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1700808"/>
            <a:ext cx="6526244" cy="501462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506" name="スライド番号プレースホルダー 3">
            <a:extLst>
              <a:ext uri="{FF2B5EF4-FFF2-40B4-BE49-F238E27FC236}">
                <a16:creationId xmlns:a16="http://schemas.microsoft.com/office/drawing/2014/main" id="{18B2C5B0-F9C7-4E13-1511-2EC6B3925D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3C7A3E-2A3F-450B-B262-D8665AFAF651}" type="slidenum">
              <a:rPr lang="en-US" altLang="ja-JP" sz="1000" smtClean="0">
                <a:ea typeface="Osaka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ja-JP" sz="1000">
              <a:ea typeface="Osaka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1F618C2-5F67-23B7-E269-B5E17CEDB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688" y="304800"/>
            <a:ext cx="9394825" cy="539750"/>
          </a:xfrm>
        </p:spPr>
        <p:txBody>
          <a:bodyPr/>
          <a:lstStyle/>
          <a:p>
            <a:pPr eaLnBrk="1" hangingPunct="1"/>
            <a:r>
              <a:rPr lang="ja-JP" altLang="en-US" sz="2400">
                <a:solidFill>
                  <a:schemeClr val="tx1"/>
                </a:solidFill>
              </a:rPr>
              <a:t>２．サブＩＤの作成</a:t>
            </a:r>
          </a:p>
        </p:txBody>
      </p:sp>
      <p:sp>
        <p:nvSpPr>
          <p:cNvPr id="21508" name="正方形/長方形 11">
            <a:extLst>
              <a:ext uri="{FF2B5EF4-FFF2-40B4-BE49-F238E27FC236}">
                <a16:creationId xmlns:a16="http://schemas.microsoft.com/office/drawing/2014/main" id="{86EAB549-0A8C-13E0-CE0A-B4EA7A414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3" y="193675"/>
            <a:ext cx="1438275" cy="584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Times" panose="02020603050405020304" pitchFamily="18" charset="0"/>
                <a:ea typeface="Osaka"/>
              </a:rPr>
              <a:t>申請者</a:t>
            </a:r>
            <a:endParaRPr lang="en-US" altLang="ja-JP" sz="1600" dirty="0">
              <a:latin typeface="Times" panose="02020603050405020304" pitchFamily="18" charset="0"/>
              <a:ea typeface="Osaka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ja-JP" altLang="en-US" sz="1600" dirty="0">
                <a:latin typeface="+mn-ea"/>
                <a:ea typeface="+mn-ea"/>
              </a:rPr>
              <a:t>管理者</a:t>
            </a:r>
            <a:r>
              <a:rPr lang="en-US" altLang="ja-JP" sz="1600" dirty="0">
                <a:latin typeface="Times" panose="02020603050405020304" pitchFamily="18" charset="0"/>
                <a:ea typeface="Osaka"/>
              </a:rPr>
              <a:t>ID</a:t>
            </a:r>
          </a:p>
        </p:txBody>
      </p:sp>
      <p:sp>
        <p:nvSpPr>
          <p:cNvPr id="21509" name="正方形/長方形 11">
            <a:extLst>
              <a:ext uri="{FF2B5EF4-FFF2-40B4-BE49-F238E27FC236}">
                <a16:creationId xmlns:a16="http://schemas.microsoft.com/office/drawing/2014/main" id="{34FAD984-60C8-B211-6691-EA84B480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331913"/>
            <a:ext cx="896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sz="1600">
                <a:latin typeface="Times" panose="02020603050405020304" pitchFamily="18" charset="0"/>
                <a:ea typeface="Osaka"/>
              </a:rPr>
              <a:t>・追加したサブＩＤは、管理者ＩＤの「署名者管理」メニューからも確認いただけます。</a:t>
            </a:r>
            <a:endParaRPr lang="en-US" altLang="ja-JP" sz="1600">
              <a:latin typeface="Times" panose="02020603050405020304" pitchFamily="18" charset="0"/>
              <a:ea typeface="Osaka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ja-JP" sz="1600">
              <a:latin typeface="Times" panose="02020603050405020304" pitchFamily="18" charset="0"/>
              <a:ea typeface="Osaka"/>
            </a:endParaRPr>
          </a:p>
        </p:txBody>
      </p:sp>
      <p:sp>
        <p:nvSpPr>
          <p:cNvPr id="21510" name="テキスト ボックス 11">
            <a:extLst>
              <a:ext uri="{FF2B5EF4-FFF2-40B4-BE49-F238E27FC236}">
                <a16:creationId xmlns:a16="http://schemas.microsoft.com/office/drawing/2014/main" id="{E9CE3A40-2C58-4193-8CBD-D625FCE2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950913"/>
            <a:ext cx="3743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60000"/>
              </a:buClr>
              <a:buFont typeface="Osaka"/>
              <a:buChar char="■"/>
              <a:defRPr kumimoji="1" sz="24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  <a:lvl2pPr marL="742950" indent="-285750">
              <a:spcBef>
                <a:spcPct val="20000"/>
              </a:spcBef>
              <a:buClr>
                <a:srgbClr val="E60000"/>
              </a:buClr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2pPr>
            <a:lvl3pPr marL="11430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20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3pPr>
            <a:lvl4pPr marL="1600200" indent="-228600">
              <a:spcBef>
                <a:spcPct val="20000"/>
              </a:spcBef>
              <a:buClr>
                <a:srgbClr val="E62626"/>
              </a:buClr>
              <a:buSzPct val="60000"/>
              <a:buFont typeface="Wingdings" panose="05000000000000000000" pitchFamily="2" charset="2"/>
              <a:buChar char="l"/>
              <a:defRPr kumimoji="1" sz="16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4pPr>
            <a:lvl5pPr marL="2057400" indent="-228600">
              <a:spcBef>
                <a:spcPct val="20000"/>
              </a:spcBef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666"/>
              </a:buClr>
              <a:buChar char="»"/>
              <a:defRPr kumimoji="1" sz="120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ja-JP" altLang="en-US" u="sng">
                <a:latin typeface="Times" panose="02020603050405020304" pitchFamily="18" charset="0"/>
                <a:ea typeface="Osaka"/>
              </a:rPr>
              <a:t>（１）サブＩＤの追加</a:t>
            </a:r>
            <a:endParaRPr lang="ja-JP" altLang="en-US" u="sng">
              <a:solidFill>
                <a:srgbClr val="FF0000"/>
              </a:solidFill>
              <a:latin typeface="Times" panose="02020603050405020304" pitchFamily="18" charset="0"/>
              <a:ea typeface="Osak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新しいプレゼンテーション">
      <a:majorFont>
        <a:latin typeface="ＭＳ ゴシック"/>
        <a:ea typeface="ＭＳ ゴシック"/>
        <a:cs typeface=""/>
      </a:majorFont>
      <a:minorFont>
        <a:latin typeface="ＭＳ ゴシック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noFill/>
        </a:ln>
      </a:spPr>
      <a:bodyPr rtlCol="0" anchor="ctr"/>
      <a:lstStyle>
        <a:defPPr>
          <a:defRPr kumimoji="1"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57038</TotalTime>
  <Words>1937</Words>
  <Application>Microsoft Office PowerPoint</Application>
  <PresentationFormat>A4 210 x 297 mm</PresentationFormat>
  <Paragraphs>264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ＭＳ ゴシック</vt:lpstr>
      <vt:lpstr>Osaka</vt:lpstr>
      <vt:lpstr>Times</vt:lpstr>
      <vt:lpstr>Wingdings</vt:lpstr>
      <vt:lpstr>新しいプレゼンテーション</vt:lpstr>
      <vt:lpstr>貿易関係証明発給システム サブＩＤ管理マニュアル 【申請者・代行業者用】</vt:lpstr>
      <vt:lpstr>   目次</vt:lpstr>
      <vt:lpstr>１．はじめに</vt:lpstr>
      <vt:lpstr>１．はじめに</vt:lpstr>
      <vt:lpstr>１．はじめに</vt:lpstr>
      <vt:lpstr>２．サブＩＤの作成</vt:lpstr>
      <vt:lpstr>２．サブＩＤの作成</vt:lpstr>
      <vt:lpstr>２．サブＩＤの作成</vt:lpstr>
      <vt:lpstr>２．サブＩＤの作成</vt:lpstr>
      <vt:lpstr>２．サブＩＤの作成</vt:lpstr>
      <vt:lpstr>２．サブＩＤの作成</vt:lpstr>
      <vt:lpstr>２．サブＩＤの作成</vt:lpstr>
      <vt:lpstr>２．サブＩＤの作成</vt:lpstr>
      <vt:lpstr>２．サブＩＤの作成</vt:lpstr>
      <vt:lpstr>３．サブＩＤの変更・削除</vt:lpstr>
      <vt:lpstr>３．サブＩＤの変更・削除</vt:lpstr>
      <vt:lpstr>３．サブＩＤの変更・削除</vt:lpstr>
      <vt:lpstr>４．Ｑ＆Ａ</vt:lpstr>
      <vt:lpstr>５．参考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SNR</dc:creator>
  <cp:lastModifiedBy>新田 大介</cp:lastModifiedBy>
  <cp:revision>3262</cp:revision>
  <cp:lastPrinted>2020-08-27T11:23:30Z</cp:lastPrinted>
  <dcterms:created xsi:type="dcterms:W3CDTF">2008-08-18T08:28:01Z</dcterms:created>
  <dcterms:modified xsi:type="dcterms:W3CDTF">2025-06-20T00:22:19Z</dcterms:modified>
</cp:coreProperties>
</file>