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5"/>
  </p:notesMasterIdLst>
  <p:handoutMasterIdLst>
    <p:handoutMasterId r:id="rId96"/>
  </p:handoutMasterIdLst>
  <p:sldIdLst>
    <p:sldId id="346" r:id="rId2"/>
    <p:sldId id="468" r:id="rId3"/>
    <p:sldId id="522" r:id="rId4"/>
    <p:sldId id="469" r:id="rId5"/>
    <p:sldId id="510" r:id="rId6"/>
    <p:sldId id="511" r:id="rId7"/>
    <p:sldId id="393" r:id="rId8"/>
    <p:sldId id="526" r:id="rId9"/>
    <p:sldId id="551" r:id="rId10"/>
    <p:sldId id="520" r:id="rId11"/>
    <p:sldId id="396" r:id="rId12"/>
    <p:sldId id="552" r:id="rId13"/>
    <p:sldId id="453" r:id="rId14"/>
    <p:sldId id="454" r:id="rId15"/>
    <p:sldId id="455" r:id="rId16"/>
    <p:sldId id="456" r:id="rId17"/>
    <p:sldId id="457" r:id="rId18"/>
    <p:sldId id="553" r:id="rId19"/>
    <p:sldId id="459" r:id="rId20"/>
    <p:sldId id="398" r:id="rId21"/>
    <p:sldId id="399" r:id="rId22"/>
    <p:sldId id="523" r:id="rId23"/>
    <p:sldId id="444" r:id="rId24"/>
    <p:sldId id="534" r:id="rId25"/>
    <p:sldId id="512" r:id="rId26"/>
    <p:sldId id="402" r:id="rId27"/>
    <p:sldId id="470" r:id="rId28"/>
    <p:sldId id="423" r:id="rId29"/>
    <p:sldId id="539" r:id="rId30"/>
    <p:sldId id="554" r:id="rId31"/>
    <p:sldId id="555" r:id="rId32"/>
    <p:sldId id="538" r:id="rId33"/>
    <p:sldId id="513" r:id="rId34"/>
    <p:sldId id="407" r:id="rId35"/>
    <p:sldId id="450" r:id="rId36"/>
    <p:sldId id="416" r:id="rId37"/>
    <p:sldId id="521" r:id="rId38"/>
    <p:sldId id="430" r:id="rId39"/>
    <p:sldId id="443" r:id="rId40"/>
    <p:sldId id="532" r:id="rId41"/>
    <p:sldId id="530" r:id="rId42"/>
    <p:sldId id="408" r:id="rId43"/>
    <p:sldId id="409" r:id="rId44"/>
    <p:sldId id="556" r:id="rId45"/>
    <p:sldId id="432" r:id="rId46"/>
    <p:sldId id="542" r:id="rId47"/>
    <p:sldId id="434" r:id="rId48"/>
    <p:sldId id="437" r:id="rId49"/>
    <p:sldId id="410" r:id="rId50"/>
    <p:sldId id="461" r:id="rId51"/>
    <p:sldId id="439" r:id="rId52"/>
    <p:sldId id="438" r:id="rId53"/>
    <p:sldId id="440" r:id="rId54"/>
    <p:sldId id="415" r:id="rId55"/>
    <p:sldId id="462" r:id="rId56"/>
    <p:sldId id="464" r:id="rId57"/>
    <p:sldId id="465" r:id="rId58"/>
    <p:sldId id="466" r:id="rId59"/>
    <p:sldId id="471" r:id="rId60"/>
    <p:sldId id="472" r:id="rId61"/>
    <p:sldId id="525" r:id="rId62"/>
    <p:sldId id="514" r:id="rId63"/>
    <p:sldId id="419" r:id="rId64"/>
    <p:sldId id="442" r:id="rId65"/>
    <p:sldId id="445" r:id="rId66"/>
    <p:sldId id="446" r:id="rId67"/>
    <p:sldId id="447" r:id="rId68"/>
    <p:sldId id="550" r:id="rId69"/>
    <p:sldId id="448" r:id="rId70"/>
    <p:sldId id="527" r:id="rId71"/>
    <p:sldId id="528" r:id="rId72"/>
    <p:sldId id="529" r:id="rId73"/>
    <p:sldId id="516" r:id="rId74"/>
    <p:sldId id="441" r:id="rId75"/>
    <p:sldId id="460" r:id="rId76"/>
    <p:sldId id="548" r:id="rId77"/>
    <p:sldId id="467" r:id="rId78"/>
    <p:sldId id="517" r:id="rId79"/>
    <p:sldId id="452" r:id="rId80"/>
    <p:sldId id="473" r:id="rId81"/>
    <p:sldId id="557" r:id="rId82"/>
    <p:sldId id="562" r:id="rId83"/>
    <p:sldId id="426" r:id="rId84"/>
    <p:sldId id="421" r:id="rId85"/>
    <p:sldId id="427" r:id="rId86"/>
    <p:sldId id="559" r:id="rId87"/>
    <p:sldId id="429" r:id="rId88"/>
    <p:sldId id="560" r:id="rId89"/>
    <p:sldId id="561" r:id="rId90"/>
    <p:sldId id="518" r:id="rId91"/>
    <p:sldId id="451" r:id="rId92"/>
    <p:sldId id="519" r:id="rId93"/>
    <p:sldId id="414" r:id="rId94"/>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33CC"/>
    <a:srgbClr val="E6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91295" autoAdjust="0"/>
  </p:normalViewPr>
  <p:slideViewPr>
    <p:cSldViewPr>
      <p:cViewPr varScale="1">
        <p:scale>
          <a:sx n="72" d="100"/>
          <a:sy n="72" d="100"/>
        </p:scale>
        <p:origin x="980" y="36"/>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8CA966-85F8-46F4-82C8-119396E41088}"/>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E05F20A3-525A-48EE-AAE1-AE4F4C7BA1A9}"/>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A51C17C7-E261-4929-A075-7AFF7C02FDF6}" type="datetime1">
              <a:rPr lang="ja-JP" altLang="en-US" smtClean="0"/>
              <a:t>2025/6/20</a:t>
            </a:fld>
            <a:endParaRPr lang="en-US" altLang="ja-JP" sz="1200" dirty="0"/>
          </a:p>
        </p:txBody>
      </p:sp>
      <p:sp>
        <p:nvSpPr>
          <p:cNvPr id="10244" name="Rectangle 4">
            <a:extLst>
              <a:ext uri="{FF2B5EF4-FFF2-40B4-BE49-F238E27FC236}">
                <a16:creationId xmlns:a16="http://schemas.microsoft.com/office/drawing/2014/main" id="{404D02FC-DE1D-4134-BCA4-1B5495EA7E4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3405C134-2914-47D6-B2FD-08C6B14FCCCC}"/>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580907B3-7174-4D4F-8C05-A469E42CE515}"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E43052-8592-40C7-A1EC-40525D535143}"/>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8EB748E3-449E-4AA7-A238-83677F6C165F}"/>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C45A1C2E-F918-4FBE-A532-CFD59F20B79C}" type="datetime1">
              <a:rPr lang="ja-JP" altLang="en-US" smtClean="0"/>
              <a:t>2025/6/20</a:t>
            </a:fld>
            <a:endParaRPr lang="en-US" altLang="ja-JP" dirty="0"/>
          </a:p>
        </p:txBody>
      </p:sp>
      <p:sp>
        <p:nvSpPr>
          <p:cNvPr id="3076" name="Rectangle 4">
            <a:extLst>
              <a:ext uri="{FF2B5EF4-FFF2-40B4-BE49-F238E27FC236}">
                <a16:creationId xmlns:a16="http://schemas.microsoft.com/office/drawing/2014/main" id="{E70EACCC-FED1-4882-89B9-D343643F29BD}"/>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BD66538-C128-46C4-B5BD-A6EF0818DBDE}"/>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E9EB671D-CCB8-4429-9A7D-6DAB3B0A7A21}"/>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4FA97081-ABA6-4FE4-8151-354059791F91}"/>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64496563-6C57-4ED7-B393-E89E90B9528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3D80D91F-749D-4A4D-802E-CA2CDA3A2954}"/>
              </a:ext>
            </a:extLst>
          </p:cNvPr>
          <p:cNvSpPr>
            <a:spLocks noGrp="1" noChangeArrowheads="1"/>
          </p:cNvSpPr>
          <p:nvPr>
            <p:ph type="dt" sz="quarter" idx="1"/>
          </p:nvPr>
        </p:nvSpPr>
        <p:spPr/>
        <p:txBody>
          <a:bodyPr/>
          <a:lstStyle/>
          <a:p>
            <a:pPr>
              <a:defRPr/>
            </a:pPr>
            <a:fld id="{812A9EFA-816E-4796-A08C-7016E8C92B70}" type="datetime1">
              <a:rPr lang="ja-JP" altLang="en-US" smtClean="0">
                <a:latin typeface="Times"/>
              </a:rPr>
              <a:t>2025/6/20</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561D95E2-07AC-44A0-95BE-840639CEDA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6148" name="Rectangle 7">
            <a:extLst>
              <a:ext uri="{FF2B5EF4-FFF2-40B4-BE49-F238E27FC236}">
                <a16:creationId xmlns:a16="http://schemas.microsoft.com/office/drawing/2014/main" id="{A92FE954-FAA2-45BE-9D49-13CF85AAC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B9E58E5F-AD40-4E70-B7CD-142C53E8E6BB}" type="slidenum">
              <a:rPr lang="en-US" altLang="ja-JP" sz="800" smtClean="0"/>
              <a:pPr>
                <a:spcBef>
                  <a:spcPct val="0"/>
                </a:spcBef>
              </a:pPr>
              <a:t>0</a:t>
            </a:fld>
            <a:endParaRPr lang="en-US" altLang="ja-JP" sz="800" dirty="0"/>
          </a:p>
        </p:txBody>
      </p:sp>
      <p:sp>
        <p:nvSpPr>
          <p:cNvPr id="6149" name="Rectangle 2">
            <a:extLst>
              <a:ext uri="{FF2B5EF4-FFF2-40B4-BE49-F238E27FC236}">
                <a16:creationId xmlns:a16="http://schemas.microsoft.com/office/drawing/2014/main" id="{F9979BED-DE07-4CC7-B811-543FF5624D2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726F3F86-305E-40D0-861B-BFA1A5F66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81CE988-9E7F-4ADB-9762-407216D8DA09}"/>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11A41F69-2009-417E-AD2C-78787CAB0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C9D6B55-691E-4BA4-8CC0-5856E4EF8D11}"/>
              </a:ext>
            </a:extLst>
          </p:cNvPr>
          <p:cNvSpPr>
            <a:spLocks noGrp="1"/>
          </p:cNvSpPr>
          <p:nvPr>
            <p:ph type="dt" sz="quarter" idx="1"/>
          </p:nvPr>
        </p:nvSpPr>
        <p:spPr/>
        <p:txBody>
          <a:bodyPr/>
          <a:lstStyle/>
          <a:p>
            <a:pPr>
              <a:defRPr/>
            </a:pPr>
            <a:fld id="{33FAD199-5CD7-4C30-85BA-C80F64489E0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92DFCC5-5132-4316-9EFB-B185BF43A66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327596C9-C6E0-420E-B19E-B8093F422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63ED3-154B-44C8-88E9-80FD018FF88D}"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DA1F2730-A978-4D74-A5D8-B6133D72B7D1}"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BB07483F-B5DD-463D-8CDD-3A0CF81805E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11</a:t>
            </a:fld>
            <a:endParaRPr lang="en-US" altLang="ja-JP" sz="800"/>
          </a:p>
        </p:txBody>
      </p:sp>
    </p:spTree>
    <p:extLst>
      <p:ext uri="{BB962C8B-B14F-4D97-AF65-F5344CB8AC3E}">
        <p14:creationId xmlns:p14="http://schemas.microsoft.com/office/powerpoint/2010/main" val="18259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B2899604-E89F-47F4-89EA-625A8DA785F6}"/>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90F78D64-CC83-4510-BD2A-F1F1F4AA3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348966-E614-4EC9-9AB6-98DAEE5F82FE}"/>
              </a:ext>
            </a:extLst>
          </p:cNvPr>
          <p:cNvSpPr>
            <a:spLocks noGrp="1"/>
          </p:cNvSpPr>
          <p:nvPr>
            <p:ph type="dt" sz="quarter" idx="1"/>
          </p:nvPr>
        </p:nvSpPr>
        <p:spPr/>
        <p:txBody>
          <a:bodyPr/>
          <a:lstStyle/>
          <a:p>
            <a:pPr>
              <a:defRPr/>
            </a:pPr>
            <a:fld id="{DF748BDE-3306-42CD-8891-CACD08393B12}"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65C29B51-B588-4425-AD9D-8532ECF2B53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88933365-58BE-414E-9F85-D0187DE55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E662A3F-AC49-4B7E-A6DC-D7F4BF7D8149}"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C1E2441-0273-4CFE-B87F-663323C7643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CD91BAB9-BFBC-4700-B98A-E3C2CB5D8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A42FE39-09B3-4F98-87FD-CD40E35580B3}"/>
              </a:ext>
            </a:extLst>
          </p:cNvPr>
          <p:cNvSpPr>
            <a:spLocks noGrp="1"/>
          </p:cNvSpPr>
          <p:nvPr>
            <p:ph type="dt" sz="quarter" idx="1"/>
          </p:nvPr>
        </p:nvSpPr>
        <p:spPr/>
        <p:txBody>
          <a:bodyPr/>
          <a:lstStyle/>
          <a:p>
            <a:pPr>
              <a:defRPr/>
            </a:pPr>
            <a:fld id="{7697BA01-3205-4032-9653-1058FF2E7317}"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D2A33024-1FAC-4370-9A53-882B3FC583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01EDED0D-55A7-45EA-9792-911B75954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4B52028-B0B5-4609-A84B-E49A94EC7B17}"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BC026E33-BEF1-4A71-A7AC-1A966873C582}"/>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5A85259D-C039-49A4-B206-D572500CC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AC7511C-B6E0-4D77-A51D-152F6C73CFD7}"/>
              </a:ext>
            </a:extLst>
          </p:cNvPr>
          <p:cNvSpPr>
            <a:spLocks noGrp="1"/>
          </p:cNvSpPr>
          <p:nvPr>
            <p:ph type="dt" sz="quarter" idx="1"/>
          </p:nvPr>
        </p:nvSpPr>
        <p:spPr/>
        <p:txBody>
          <a:bodyPr/>
          <a:lstStyle/>
          <a:p>
            <a:pPr>
              <a:defRPr/>
            </a:pPr>
            <a:fld id="{C2E0C6C9-4394-4A89-A378-F88DD75851F8}"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80E1842A-A65B-4FE7-84E1-3F5BA2BE21D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E144F70-1675-4FC0-9BEE-20DABC3A99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609746-84A0-4777-A8E7-C9FD093B0EE6}"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D428B365-7163-4D23-AA06-72FCBCC4E0E2}"/>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742F1FA-CE44-4FE0-9315-BD45FFD8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D4EAFE1-112B-4911-A5E7-222B9C9F0889}"/>
              </a:ext>
            </a:extLst>
          </p:cNvPr>
          <p:cNvSpPr>
            <a:spLocks noGrp="1"/>
          </p:cNvSpPr>
          <p:nvPr>
            <p:ph type="dt" sz="quarter" idx="1"/>
          </p:nvPr>
        </p:nvSpPr>
        <p:spPr/>
        <p:txBody>
          <a:bodyPr/>
          <a:lstStyle/>
          <a:p>
            <a:pPr>
              <a:defRPr/>
            </a:pPr>
            <a:fld id="{40396CF6-81C1-45FD-BC43-4A83213E9E96}"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D939328-19F7-41F3-93EA-D4D6CC7244D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A233AE34-8175-4602-9E02-3B10032DA5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229FFFF-2680-402D-9B5F-978ACCA264C5}"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95D22C3-50BF-4DEB-ACD9-D4DDF7F7EB64}"/>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A3F3E3C3-86CD-4E0A-B6EF-9F8A7800BB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F59227A-E169-40DD-897D-F28820F9E976}"/>
              </a:ext>
            </a:extLst>
          </p:cNvPr>
          <p:cNvSpPr>
            <a:spLocks noGrp="1"/>
          </p:cNvSpPr>
          <p:nvPr>
            <p:ph type="dt" sz="quarter" idx="1"/>
          </p:nvPr>
        </p:nvSpPr>
        <p:spPr/>
        <p:txBody>
          <a:bodyPr/>
          <a:lstStyle/>
          <a:p>
            <a:pPr>
              <a:defRPr/>
            </a:pPr>
            <a:fld id="{D346BCA8-ABDE-4FFA-AA8D-AFEC4BD9D313}"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61135445-6FAE-4DAB-A9C9-D1703F03498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74A037A5-1F6A-422F-8D75-BA2D2EBA3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B63C4B-DD98-4649-A1CA-EBDE54AA5FEA}"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3483D49-8B8B-45B3-A63C-895F842267FD}"/>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E780BC05-15E0-4616-84E4-EB3930F64F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AFAC38-9A88-4495-8F9F-FDF0A8600865}"/>
              </a:ext>
            </a:extLst>
          </p:cNvPr>
          <p:cNvSpPr>
            <a:spLocks noGrp="1"/>
          </p:cNvSpPr>
          <p:nvPr>
            <p:ph type="dt" sz="quarter" idx="1"/>
          </p:nvPr>
        </p:nvSpPr>
        <p:spPr/>
        <p:txBody>
          <a:bodyPr/>
          <a:lstStyle/>
          <a:p>
            <a:pPr>
              <a:defRPr/>
            </a:pPr>
            <a:fld id="{E348D094-25EB-48A7-AE63-FFC1AEA985D3}"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A3CBBFF-C005-473B-BEE8-5796EDD77A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386D5D33-5861-4077-BE6F-B48153B65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1B4CDD-2A7E-4098-9ECA-428ABD3072D9}" type="slidenum">
              <a:rPr lang="en-US" altLang="ja-JP" sz="800" smtClean="0"/>
              <a:pPr/>
              <a:t>17</a:t>
            </a:fld>
            <a:endParaRPr lang="en-US" altLang="ja-JP" sz="800"/>
          </a:p>
        </p:txBody>
      </p:sp>
    </p:spTree>
    <p:extLst>
      <p:ext uri="{BB962C8B-B14F-4D97-AF65-F5344CB8AC3E}">
        <p14:creationId xmlns:p14="http://schemas.microsoft.com/office/powerpoint/2010/main" val="419723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63E6BC2-966D-4836-8010-341389E515BD}"/>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F9AA4F6-7FAA-4E8B-9146-72AD34088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1449F8F-62E2-491E-9C13-AD70FB978598}"/>
              </a:ext>
            </a:extLst>
          </p:cNvPr>
          <p:cNvSpPr>
            <a:spLocks noGrp="1"/>
          </p:cNvSpPr>
          <p:nvPr>
            <p:ph type="dt" sz="quarter" idx="1"/>
          </p:nvPr>
        </p:nvSpPr>
        <p:spPr/>
        <p:txBody>
          <a:bodyPr/>
          <a:lstStyle/>
          <a:p>
            <a:pPr>
              <a:defRPr/>
            </a:pPr>
            <a:fld id="{BC9D876B-33A6-441C-8A49-3458758F8FC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3CCD21BC-8EDE-430A-8281-856E2F919EE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2BA3E5D7-56BE-49A3-BF5C-6C124F19A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EC3F7DB-0F5B-4A61-83A8-847EEA690AA0}"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CA56F31C-0F55-4F11-B96E-A1C4A0DDAA78}"/>
              </a:ext>
            </a:extLst>
          </p:cNvPr>
          <p:cNvSpPr>
            <a:spLocks noGrp="1" noChangeArrowheads="1"/>
          </p:cNvSpPr>
          <p:nvPr>
            <p:ph type="dt" sz="quarter" idx="1"/>
          </p:nvPr>
        </p:nvSpPr>
        <p:spPr/>
        <p:txBody>
          <a:bodyPr/>
          <a:lstStyle/>
          <a:p>
            <a:pPr>
              <a:defRPr/>
            </a:pPr>
            <a:fld id="{3E69F505-9598-49CB-9EB7-4AEF0804534B}" type="datetime1">
              <a:rPr lang="ja-JP" altLang="en-US" smtClean="0">
                <a:latin typeface="Times"/>
              </a:rPr>
              <a:t>2025/6/20</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8356EFF-8405-483B-8DC4-3E08BCEDDE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8196" name="Rectangle 7">
            <a:extLst>
              <a:ext uri="{FF2B5EF4-FFF2-40B4-BE49-F238E27FC236}">
                <a16:creationId xmlns:a16="http://schemas.microsoft.com/office/drawing/2014/main" id="{AB5FF41D-C6CB-4E1E-9094-5F31D9181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3A587151-059C-4638-97DE-E6FED4629B84}" type="slidenum">
              <a:rPr lang="en-US" altLang="ja-JP" sz="800" smtClean="0"/>
              <a:pPr>
                <a:spcBef>
                  <a:spcPct val="0"/>
                </a:spcBef>
              </a:pPr>
              <a:t>1</a:t>
            </a:fld>
            <a:endParaRPr lang="en-US" altLang="ja-JP" sz="800" dirty="0"/>
          </a:p>
        </p:txBody>
      </p:sp>
      <p:sp>
        <p:nvSpPr>
          <p:cNvPr id="8197" name="Rectangle 2">
            <a:extLst>
              <a:ext uri="{FF2B5EF4-FFF2-40B4-BE49-F238E27FC236}">
                <a16:creationId xmlns:a16="http://schemas.microsoft.com/office/drawing/2014/main" id="{53231EF5-3FBE-4C07-9939-8CAA95FE7DE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6E3ADFD3-349B-4D04-B1E4-96CD86514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25577D4-D932-438D-83EB-F85BD06E0426}"/>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6B3696F-148F-4C49-A3CA-61C1F22F2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CC1E11A-7F35-43EC-8329-D054D6514ECE}"/>
              </a:ext>
            </a:extLst>
          </p:cNvPr>
          <p:cNvSpPr>
            <a:spLocks noGrp="1"/>
          </p:cNvSpPr>
          <p:nvPr>
            <p:ph type="dt" sz="quarter" idx="1"/>
          </p:nvPr>
        </p:nvSpPr>
        <p:spPr/>
        <p:txBody>
          <a:bodyPr/>
          <a:lstStyle/>
          <a:p>
            <a:pPr>
              <a:defRPr/>
            </a:pPr>
            <a:fld id="{951291B7-F73F-41F5-B115-1CC2FC2884CA}"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D7342DA6-C2AA-4E29-AEC5-61CC1A6D6ED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CC447F15-9CC3-456E-83BD-61295B0D2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29EA3B-3FC3-4065-8859-60C596E1C326}"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DF0C2CF-4B41-40AE-92EC-B3B5E9DE8408}"/>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6C2DFCF3-00FD-47C0-B510-A11839CA90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3DFB79E-A21F-432B-997E-29179363622E}"/>
              </a:ext>
            </a:extLst>
          </p:cNvPr>
          <p:cNvSpPr>
            <a:spLocks noGrp="1"/>
          </p:cNvSpPr>
          <p:nvPr>
            <p:ph type="dt" sz="quarter" idx="1"/>
          </p:nvPr>
        </p:nvSpPr>
        <p:spPr/>
        <p:txBody>
          <a:bodyPr/>
          <a:lstStyle/>
          <a:p>
            <a:pPr>
              <a:defRPr/>
            </a:pPr>
            <a:fld id="{EC588628-3812-4D81-97BB-3C52502BDA82}"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75AE8D93-1B50-452B-B37D-35846E6439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CBDE8C3A-BDD0-45D2-9CCA-BB9DC3679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54E0F2-69BA-4C98-BB88-A7DF115CCE00}"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C63733B-5F80-432D-B408-E464D37A4443}"/>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1EBD27DB-0CBF-4792-8CC6-BF90E34CBC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704D3C1-E6D4-47DA-90F7-9A09CB27BED4}"/>
              </a:ext>
            </a:extLst>
          </p:cNvPr>
          <p:cNvSpPr>
            <a:spLocks noGrp="1"/>
          </p:cNvSpPr>
          <p:nvPr>
            <p:ph type="dt" sz="quarter" idx="1"/>
          </p:nvPr>
        </p:nvSpPr>
        <p:spPr/>
        <p:txBody>
          <a:bodyPr/>
          <a:lstStyle/>
          <a:p>
            <a:pPr>
              <a:defRPr/>
            </a:pPr>
            <a:fld id="{1161F147-B383-48DB-9F94-98A4468B1F44}"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5B8B84B5-4ADB-4B30-8E35-EDF9E353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32870817-85B5-478C-BB9C-1F39CE241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4DBE878-3A9E-4E1C-B671-23B9A6A6AAC4}" type="slidenum">
              <a:rPr lang="en-US" altLang="ja-JP" sz="800" smtClean="0"/>
              <a:pPr/>
              <a:t>21</a:t>
            </a:fld>
            <a:endParaRPr lang="en-US" altLang="ja-JP"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FF10E38D-9DB9-437B-9200-2A5B8B5C9ABC}"/>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EEE48E4-EFC6-43DB-B547-126F580CF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EBE9E4B-AC6B-4654-BD9C-4CEB2B25AA95}"/>
              </a:ext>
            </a:extLst>
          </p:cNvPr>
          <p:cNvSpPr>
            <a:spLocks noGrp="1"/>
          </p:cNvSpPr>
          <p:nvPr>
            <p:ph type="dt" sz="quarter" idx="1"/>
          </p:nvPr>
        </p:nvSpPr>
        <p:spPr/>
        <p:txBody>
          <a:bodyPr/>
          <a:lstStyle/>
          <a:p>
            <a:pPr>
              <a:defRPr/>
            </a:pPr>
            <a:fld id="{C2354C27-B48A-42ED-AD62-75A3E65C80D2}"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84F63B49-F263-4385-9AD0-0007910AA58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0182" name="スライド番号プレースホルダー 5">
            <a:extLst>
              <a:ext uri="{FF2B5EF4-FFF2-40B4-BE49-F238E27FC236}">
                <a16:creationId xmlns:a16="http://schemas.microsoft.com/office/drawing/2014/main" id="{0215A8C8-4B2A-4B94-B2BB-B7B3ED02F7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24D3908-C3DC-44FA-893B-389639423752}" type="slidenum">
              <a:rPr lang="en-US" altLang="ja-JP" sz="800" smtClean="0"/>
              <a:pPr/>
              <a:t>22</a:t>
            </a:fld>
            <a:endParaRPr lang="en-US" altLang="ja-JP"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D9DC06B-31BD-41B8-B85E-1DCF891523E0}"/>
              </a:ext>
            </a:extLst>
          </p:cNvPr>
          <p:cNvSpPr>
            <a:spLocks noGrp="1" noChangeArrowheads="1"/>
          </p:cNvSpPr>
          <p:nvPr>
            <p:ph type="dt" sz="quarter" idx="1"/>
          </p:nvPr>
        </p:nvSpPr>
        <p:spPr/>
        <p:txBody>
          <a:bodyPr/>
          <a:lstStyle/>
          <a:p>
            <a:pPr>
              <a:defRPr/>
            </a:pPr>
            <a:fld id="{6D5277F8-5ABE-4365-8CBF-DFB70BF76411}" type="datetime1">
              <a:rPr lang="ja-JP" altLang="en-US" smtClean="0">
                <a:latin typeface="Times"/>
              </a:rPr>
              <a:t>2025/6/20</a:t>
            </a:fld>
            <a:endParaRPr lang="en-US" altLang="ja-JP" dirty="0">
              <a:latin typeface="Times"/>
              <a:ea typeface="Osaka"/>
              <a:cs typeface="Osaka"/>
            </a:endParaRPr>
          </a:p>
        </p:txBody>
      </p:sp>
      <p:sp>
        <p:nvSpPr>
          <p:cNvPr id="53251" name="Rectangle 6">
            <a:extLst>
              <a:ext uri="{FF2B5EF4-FFF2-40B4-BE49-F238E27FC236}">
                <a16:creationId xmlns:a16="http://schemas.microsoft.com/office/drawing/2014/main" id="{CD737A21-9928-4C8B-95EB-0E2C2E39F5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53252" name="Rectangle 7">
            <a:extLst>
              <a:ext uri="{FF2B5EF4-FFF2-40B4-BE49-F238E27FC236}">
                <a16:creationId xmlns:a16="http://schemas.microsoft.com/office/drawing/2014/main" id="{2533D680-B777-4CE4-B27C-FB86CA66D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EF54AF2-3F40-42BF-9C22-999FB8EA9B59}" type="slidenum">
              <a:rPr lang="en-US" altLang="ja-JP" sz="800" smtClean="0"/>
              <a:pPr>
                <a:spcBef>
                  <a:spcPct val="0"/>
                </a:spcBef>
              </a:pPr>
              <a:t>24</a:t>
            </a:fld>
            <a:endParaRPr lang="en-US" altLang="ja-JP" sz="800"/>
          </a:p>
        </p:txBody>
      </p:sp>
      <p:sp>
        <p:nvSpPr>
          <p:cNvPr id="53253" name="Rectangle 2">
            <a:extLst>
              <a:ext uri="{FF2B5EF4-FFF2-40B4-BE49-F238E27FC236}">
                <a16:creationId xmlns:a16="http://schemas.microsoft.com/office/drawing/2014/main" id="{1772C9FF-7B36-4D9D-87B2-9722CC3DF5AA}"/>
              </a:ext>
            </a:extLst>
          </p:cNvPr>
          <p:cNvSpPr>
            <a:spLocks noGrp="1" noRot="1" noChangeAspect="1" noChangeArrowheads="1" noTextEdit="1"/>
          </p:cNvSpPr>
          <p:nvPr>
            <p:ph type="sldImg"/>
          </p:nvPr>
        </p:nvSpPr>
        <p:spPr>
          <a:ln/>
        </p:spPr>
      </p:sp>
      <p:sp>
        <p:nvSpPr>
          <p:cNvPr id="53254" name="Rectangle 3">
            <a:extLst>
              <a:ext uri="{FF2B5EF4-FFF2-40B4-BE49-F238E27FC236}">
                <a16:creationId xmlns:a16="http://schemas.microsoft.com/office/drawing/2014/main" id="{BFF7396E-11B4-4C4F-9D7E-0EEC0EA66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08F8871-5875-4AA6-9214-59FE80ACECD7}"/>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027618BE-734E-43F3-9E70-507E70D60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6762109-1166-4B99-AA4D-BA85B0CB25EB}"/>
              </a:ext>
            </a:extLst>
          </p:cNvPr>
          <p:cNvSpPr>
            <a:spLocks noGrp="1"/>
          </p:cNvSpPr>
          <p:nvPr>
            <p:ph type="dt" sz="quarter" idx="1"/>
          </p:nvPr>
        </p:nvSpPr>
        <p:spPr/>
        <p:txBody>
          <a:bodyPr/>
          <a:lstStyle/>
          <a:p>
            <a:pPr>
              <a:defRPr/>
            </a:pPr>
            <a:fld id="{112AC473-886F-4AB8-88F7-38F2D5BF49EB}"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9C310C8E-4615-4ADD-9B3B-57D6BED6D6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5302" name="スライド番号プレースホルダー 5">
            <a:extLst>
              <a:ext uri="{FF2B5EF4-FFF2-40B4-BE49-F238E27FC236}">
                <a16:creationId xmlns:a16="http://schemas.microsoft.com/office/drawing/2014/main" id="{FB2E66BF-D01A-4CCF-8B78-DCA7F6525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C86138B-F172-490D-B53F-FFFF2D8A0114}" type="slidenum">
              <a:rPr lang="en-US" altLang="ja-JP" sz="800" smtClean="0"/>
              <a:pPr/>
              <a:t>25</a:t>
            </a:fld>
            <a:endParaRPr lang="en-US" altLang="ja-JP"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F0F94753-C15D-4AE8-BF74-0B637D15DD6C}"/>
              </a:ext>
            </a:extLst>
          </p:cNvPr>
          <p:cNvSpPr>
            <a:spLocks noGrp="1" noRot="1" noChangeAspect="1" noChangeArrowheads="1" noTextEdit="1"/>
          </p:cNvSpPr>
          <p:nvPr>
            <p:ph type="sldImg"/>
          </p:nvPr>
        </p:nvSpPr>
        <p:spPr>
          <a:ln/>
        </p:spPr>
      </p:sp>
      <p:sp>
        <p:nvSpPr>
          <p:cNvPr id="57347" name="ノート プレースホルダー 2">
            <a:extLst>
              <a:ext uri="{FF2B5EF4-FFF2-40B4-BE49-F238E27FC236}">
                <a16:creationId xmlns:a16="http://schemas.microsoft.com/office/drawing/2014/main" id="{AE3C7C09-10C6-4549-91F4-2892C7FF5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019E856-26FF-4254-8A21-78F71B66B976}"/>
              </a:ext>
            </a:extLst>
          </p:cNvPr>
          <p:cNvSpPr>
            <a:spLocks noGrp="1"/>
          </p:cNvSpPr>
          <p:nvPr>
            <p:ph type="dt" sz="quarter" idx="1"/>
          </p:nvPr>
        </p:nvSpPr>
        <p:spPr/>
        <p:txBody>
          <a:bodyPr/>
          <a:lstStyle/>
          <a:p>
            <a:pPr>
              <a:defRPr/>
            </a:pPr>
            <a:fld id="{08506478-1E4A-4828-AD2D-119B7047177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0F665A22-489D-4DE1-870D-CF7A83E2B35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7350" name="スライド番号プレースホルダー 5">
            <a:extLst>
              <a:ext uri="{FF2B5EF4-FFF2-40B4-BE49-F238E27FC236}">
                <a16:creationId xmlns:a16="http://schemas.microsoft.com/office/drawing/2014/main" id="{5699D58E-9811-4BBC-9686-12312439D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098A452-6003-4EFF-9A8B-6390421FDC87}" type="slidenum">
              <a:rPr lang="en-US" altLang="ja-JP" sz="800" smtClean="0"/>
              <a:pPr/>
              <a:t>26</a:t>
            </a:fld>
            <a:endParaRPr lang="en-US" altLang="ja-JP"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B864A383-852B-403B-93E2-B1BC56631393}"/>
              </a:ext>
            </a:extLst>
          </p:cNvPr>
          <p:cNvSpPr>
            <a:spLocks noGrp="1" noRot="1" noChangeAspect="1" noChangeArrowheads="1" noTextEdit="1"/>
          </p:cNvSpPr>
          <p:nvPr>
            <p:ph type="sldImg"/>
          </p:nvPr>
        </p:nvSpPr>
        <p:spPr>
          <a:ln/>
        </p:spPr>
      </p:sp>
      <p:sp>
        <p:nvSpPr>
          <p:cNvPr id="59395" name="ノート プレースホルダー 2">
            <a:extLst>
              <a:ext uri="{FF2B5EF4-FFF2-40B4-BE49-F238E27FC236}">
                <a16:creationId xmlns:a16="http://schemas.microsoft.com/office/drawing/2014/main" id="{EFC2C04D-61D6-4298-AD43-683507E63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27CB363-E528-4BF8-A435-E1A8A43B8D05}"/>
              </a:ext>
            </a:extLst>
          </p:cNvPr>
          <p:cNvSpPr>
            <a:spLocks noGrp="1"/>
          </p:cNvSpPr>
          <p:nvPr>
            <p:ph type="dt" sz="quarter" idx="1"/>
          </p:nvPr>
        </p:nvSpPr>
        <p:spPr/>
        <p:txBody>
          <a:bodyPr/>
          <a:lstStyle/>
          <a:p>
            <a:pPr>
              <a:defRPr/>
            </a:pPr>
            <a:fld id="{B2EB7EDA-1200-490C-B13D-CB87031B19F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4BBB1F67-9B80-4115-84E0-6B1249CE73E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9398" name="スライド番号プレースホルダー 5">
            <a:extLst>
              <a:ext uri="{FF2B5EF4-FFF2-40B4-BE49-F238E27FC236}">
                <a16:creationId xmlns:a16="http://schemas.microsoft.com/office/drawing/2014/main" id="{71D1B979-CC35-4D49-B9A7-D0AB2D427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93293DB-1630-408F-863B-4D4874604F95}" type="slidenum">
              <a:rPr lang="en-US" altLang="ja-JP" sz="800" smtClean="0"/>
              <a:pPr/>
              <a:t>27</a:t>
            </a:fld>
            <a:endParaRPr lang="en-US" altLang="ja-JP"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02B80F2-C4B3-4BF8-A513-3BE883F9C922}"/>
              </a:ext>
            </a:extLst>
          </p:cNvPr>
          <p:cNvSpPr>
            <a:spLocks noGrp="1" noChangeArrowheads="1"/>
          </p:cNvSpPr>
          <p:nvPr>
            <p:ph type="dt" sz="quarter" idx="1"/>
          </p:nvPr>
        </p:nvSpPr>
        <p:spPr/>
        <p:txBody>
          <a:bodyPr/>
          <a:lstStyle/>
          <a:p>
            <a:pPr>
              <a:defRPr/>
            </a:pPr>
            <a:fld id="{392C7465-6F15-4D5C-A9A0-CD070E0BD249}" type="datetime1">
              <a:rPr lang="ja-JP" altLang="en-US" smtClean="0">
                <a:latin typeface="Times"/>
              </a:rPr>
              <a:t>2025/6/20</a:t>
            </a:fld>
            <a:endParaRPr lang="en-US" altLang="ja-JP" dirty="0">
              <a:latin typeface="Times"/>
              <a:ea typeface="Osaka"/>
              <a:cs typeface="Osaka"/>
            </a:endParaRPr>
          </a:p>
        </p:txBody>
      </p:sp>
      <p:sp>
        <p:nvSpPr>
          <p:cNvPr id="66563" name="Rectangle 6">
            <a:extLst>
              <a:ext uri="{FF2B5EF4-FFF2-40B4-BE49-F238E27FC236}">
                <a16:creationId xmlns:a16="http://schemas.microsoft.com/office/drawing/2014/main" id="{2C83C411-0E16-4F1A-83D7-5418F9837A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6564" name="Rectangle 7">
            <a:extLst>
              <a:ext uri="{FF2B5EF4-FFF2-40B4-BE49-F238E27FC236}">
                <a16:creationId xmlns:a16="http://schemas.microsoft.com/office/drawing/2014/main" id="{157145C5-C64F-4DAE-B84E-76C9BFF0B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C01AD992-A286-41E7-AFE7-A798FFE17662}" type="slidenum">
              <a:rPr lang="en-US" altLang="ja-JP" sz="800" smtClean="0"/>
              <a:pPr>
                <a:spcBef>
                  <a:spcPct val="0"/>
                </a:spcBef>
              </a:pPr>
              <a:t>32</a:t>
            </a:fld>
            <a:endParaRPr lang="en-US" altLang="ja-JP" sz="800"/>
          </a:p>
        </p:txBody>
      </p:sp>
      <p:sp>
        <p:nvSpPr>
          <p:cNvPr id="66565" name="Rectangle 2">
            <a:extLst>
              <a:ext uri="{FF2B5EF4-FFF2-40B4-BE49-F238E27FC236}">
                <a16:creationId xmlns:a16="http://schemas.microsoft.com/office/drawing/2014/main" id="{AF77EDC2-CF4F-41F8-A6AE-CEA8A91C3D68}"/>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B6C326B5-2732-47B1-999D-E5FD56205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7EAF112D-14BF-4694-A6C0-0D65DEE857C1}"/>
              </a:ext>
            </a:extLst>
          </p:cNvPr>
          <p:cNvSpPr>
            <a:spLocks noGrp="1" noRot="1" noChangeAspect="1" noChangeArrowheads="1" noTextEdit="1"/>
          </p:cNvSpPr>
          <p:nvPr>
            <p:ph type="sldImg"/>
          </p:nvPr>
        </p:nvSpPr>
        <p:spPr>
          <a:ln/>
        </p:spPr>
      </p:sp>
      <p:sp>
        <p:nvSpPr>
          <p:cNvPr id="68611" name="ノート プレースホルダー 2">
            <a:extLst>
              <a:ext uri="{FF2B5EF4-FFF2-40B4-BE49-F238E27FC236}">
                <a16:creationId xmlns:a16="http://schemas.microsoft.com/office/drawing/2014/main" id="{92499013-9366-4F5E-9A26-58D53BFA6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39A6DFF-120C-4EC0-85DA-29FB6E593DDC}"/>
              </a:ext>
            </a:extLst>
          </p:cNvPr>
          <p:cNvSpPr>
            <a:spLocks noGrp="1"/>
          </p:cNvSpPr>
          <p:nvPr>
            <p:ph type="dt" sz="quarter" idx="1"/>
          </p:nvPr>
        </p:nvSpPr>
        <p:spPr/>
        <p:txBody>
          <a:bodyPr/>
          <a:lstStyle/>
          <a:p>
            <a:pPr>
              <a:defRPr/>
            </a:pPr>
            <a:fld id="{85011544-E14C-4977-892E-2C70B214ADBA}"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4500B721-BE21-440D-8A34-0E00F6726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68614" name="スライド番号プレースホルダー 5">
            <a:extLst>
              <a:ext uri="{FF2B5EF4-FFF2-40B4-BE49-F238E27FC236}">
                <a16:creationId xmlns:a16="http://schemas.microsoft.com/office/drawing/2014/main" id="{7B02C8A1-F935-49B3-8D6D-104F910D7F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332E52-F383-4418-A4B6-6EAC220AF325}" type="slidenum">
              <a:rPr lang="en-US" altLang="ja-JP" sz="800" smtClean="0"/>
              <a:pPr/>
              <a:t>33</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7F32B925-0405-4ECA-A763-88BA464B2E93}"/>
              </a:ext>
            </a:extLst>
          </p:cNvPr>
          <p:cNvSpPr>
            <a:spLocks noGrp="1" noChangeArrowheads="1"/>
          </p:cNvSpPr>
          <p:nvPr>
            <p:ph type="dt" sz="quarter" idx="1"/>
          </p:nvPr>
        </p:nvSpPr>
        <p:spPr/>
        <p:txBody>
          <a:bodyPr/>
          <a:lstStyle/>
          <a:p>
            <a:pPr>
              <a:defRPr/>
            </a:pPr>
            <a:fld id="{300AC0AB-D753-4F05-BC91-A878E22428AB}" type="datetime1">
              <a:rPr lang="ja-JP" altLang="en-US" smtClean="0">
                <a:latin typeface="Times"/>
              </a:rPr>
              <a:t>2025/6/20</a:t>
            </a:fld>
            <a:endParaRPr lang="en-US" altLang="ja-JP" dirty="0">
              <a:latin typeface="Times"/>
              <a:ea typeface="Osaka"/>
              <a:cs typeface="Osaka"/>
            </a:endParaRPr>
          </a:p>
        </p:txBody>
      </p:sp>
      <p:sp>
        <p:nvSpPr>
          <p:cNvPr id="10243" name="Rectangle 6">
            <a:extLst>
              <a:ext uri="{FF2B5EF4-FFF2-40B4-BE49-F238E27FC236}">
                <a16:creationId xmlns:a16="http://schemas.microsoft.com/office/drawing/2014/main" id="{2369F02F-F2B5-4D70-AA97-A29061EB13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10244" name="Rectangle 7">
            <a:extLst>
              <a:ext uri="{FF2B5EF4-FFF2-40B4-BE49-F238E27FC236}">
                <a16:creationId xmlns:a16="http://schemas.microsoft.com/office/drawing/2014/main" id="{1A9DB5BF-FE98-4FD5-A2BA-2A432AD4F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9F8245D-E24B-4786-861B-FDB1E9DE7F2F}" type="slidenum">
              <a:rPr lang="en-US" altLang="ja-JP" sz="800" smtClean="0"/>
              <a:pPr>
                <a:spcBef>
                  <a:spcPct val="0"/>
                </a:spcBef>
              </a:pPr>
              <a:t>2</a:t>
            </a:fld>
            <a:endParaRPr lang="en-US" altLang="ja-JP" sz="800" dirty="0"/>
          </a:p>
        </p:txBody>
      </p:sp>
      <p:sp>
        <p:nvSpPr>
          <p:cNvPr id="10245" name="Rectangle 2">
            <a:extLst>
              <a:ext uri="{FF2B5EF4-FFF2-40B4-BE49-F238E27FC236}">
                <a16:creationId xmlns:a16="http://schemas.microsoft.com/office/drawing/2014/main" id="{CC54DAB2-4962-4638-9805-CD4D92E8C3D3}"/>
              </a:ext>
            </a:extLst>
          </p:cNvPr>
          <p:cNvSpPr>
            <a:spLocks noGrp="1" noRot="1" noChangeAspect="1" noChangeArrowheads="1" noTextEdit="1"/>
          </p:cNvSpPr>
          <p:nvPr>
            <p:ph type="sldImg"/>
          </p:nvPr>
        </p:nvSpPr>
        <p:spPr>
          <a:ln/>
        </p:spPr>
      </p:sp>
      <p:sp>
        <p:nvSpPr>
          <p:cNvPr id="10246" name="Rectangle 3">
            <a:extLst>
              <a:ext uri="{FF2B5EF4-FFF2-40B4-BE49-F238E27FC236}">
                <a16:creationId xmlns:a16="http://schemas.microsoft.com/office/drawing/2014/main" id="{D1105463-1AEF-42A6-B861-F4E952BE4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F8DDDD31-F596-4F6E-B5FB-2DAAA7C000C5}"/>
              </a:ext>
            </a:extLst>
          </p:cNvPr>
          <p:cNvSpPr>
            <a:spLocks noGrp="1" noRot="1" noChangeAspect="1" noChangeArrowheads="1" noTextEdit="1"/>
          </p:cNvSpPr>
          <p:nvPr>
            <p:ph type="sldImg"/>
          </p:nvPr>
        </p:nvSpPr>
        <p:spPr>
          <a:ln/>
        </p:spPr>
      </p:sp>
      <p:sp>
        <p:nvSpPr>
          <p:cNvPr id="70659" name="ノート プレースホルダー 2">
            <a:extLst>
              <a:ext uri="{FF2B5EF4-FFF2-40B4-BE49-F238E27FC236}">
                <a16:creationId xmlns:a16="http://schemas.microsoft.com/office/drawing/2014/main" id="{22015F77-D915-45B8-9A78-4A72F35909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80E1FE-9812-4F25-B194-1B812DD00C64}"/>
              </a:ext>
            </a:extLst>
          </p:cNvPr>
          <p:cNvSpPr>
            <a:spLocks noGrp="1"/>
          </p:cNvSpPr>
          <p:nvPr>
            <p:ph type="dt" sz="quarter" idx="1"/>
          </p:nvPr>
        </p:nvSpPr>
        <p:spPr/>
        <p:txBody>
          <a:bodyPr/>
          <a:lstStyle/>
          <a:p>
            <a:pPr>
              <a:defRPr/>
            </a:pPr>
            <a:fld id="{AAB2D808-4367-493B-8387-B0564F6C9C35}"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A12AF1F-2473-4702-8A9A-40B41FBDFC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0662" name="スライド番号プレースホルダー 5">
            <a:extLst>
              <a:ext uri="{FF2B5EF4-FFF2-40B4-BE49-F238E27FC236}">
                <a16:creationId xmlns:a16="http://schemas.microsoft.com/office/drawing/2014/main" id="{FE17C837-C9B9-418B-AF45-840776E3A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6212B8C-3186-470C-8320-2F6064F8E3E4}" type="slidenum">
              <a:rPr lang="en-US" altLang="ja-JP" sz="800" smtClean="0"/>
              <a:pPr/>
              <a:t>34</a:t>
            </a:fld>
            <a:endParaRPr lang="en-US" altLang="ja-JP"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713B445B-4407-4ECF-AF1B-B8F1A981C03C}"/>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C4D601E9-2B4D-44D7-A2AF-0A98A61320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1B3234B-34F1-4BB4-AB63-1E7B8150DEAC}"/>
              </a:ext>
            </a:extLst>
          </p:cNvPr>
          <p:cNvSpPr>
            <a:spLocks noGrp="1"/>
          </p:cNvSpPr>
          <p:nvPr>
            <p:ph type="dt" sz="quarter" idx="1"/>
          </p:nvPr>
        </p:nvSpPr>
        <p:spPr/>
        <p:txBody>
          <a:bodyPr/>
          <a:lstStyle/>
          <a:p>
            <a:pPr>
              <a:defRPr/>
            </a:pPr>
            <a:fld id="{A3D6124C-9988-4505-BFA6-8A17AC5C8021}"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ED01680D-183B-4DE3-B424-A25097A046A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2710" name="スライド番号プレースホルダー 5">
            <a:extLst>
              <a:ext uri="{FF2B5EF4-FFF2-40B4-BE49-F238E27FC236}">
                <a16:creationId xmlns:a16="http://schemas.microsoft.com/office/drawing/2014/main" id="{5C8E271F-F969-409D-B498-4F1B447FCB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86B379B-24D0-41B0-A57E-64556B650D20}" type="slidenum">
              <a:rPr lang="en-US" altLang="ja-JP" sz="800" smtClean="0"/>
              <a:pPr/>
              <a:t>35</a:t>
            </a:fld>
            <a:endParaRPr lang="en-US" altLang="ja-JP"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D6559989-FABC-4D67-8D5E-3B29FC38F6B2}"/>
              </a:ext>
            </a:extLst>
          </p:cNvPr>
          <p:cNvSpPr>
            <a:spLocks noGrp="1" noRot="1" noChangeAspect="1" noChangeArrowheads="1" noTextEdit="1"/>
          </p:cNvSpPr>
          <p:nvPr>
            <p:ph type="sldImg"/>
          </p:nvPr>
        </p:nvSpPr>
        <p:spPr>
          <a:ln/>
        </p:spPr>
      </p:sp>
      <p:sp>
        <p:nvSpPr>
          <p:cNvPr id="74755" name="ノート プレースホルダー 2">
            <a:extLst>
              <a:ext uri="{FF2B5EF4-FFF2-40B4-BE49-F238E27FC236}">
                <a16:creationId xmlns:a16="http://schemas.microsoft.com/office/drawing/2014/main" id="{A0C9B447-50E5-4AB8-B05E-FBEEBA5F6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71ACC7D-C62D-484C-9E51-CADE617299FB}"/>
              </a:ext>
            </a:extLst>
          </p:cNvPr>
          <p:cNvSpPr>
            <a:spLocks noGrp="1"/>
          </p:cNvSpPr>
          <p:nvPr>
            <p:ph type="dt" sz="quarter" idx="1"/>
          </p:nvPr>
        </p:nvSpPr>
        <p:spPr/>
        <p:txBody>
          <a:bodyPr/>
          <a:lstStyle/>
          <a:p>
            <a:pPr>
              <a:defRPr/>
            </a:pPr>
            <a:fld id="{FD33F86B-D91A-4107-A3AC-083C3FB1522F}"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7B3BC72C-C106-4D8E-859E-036309E9B15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4758" name="スライド番号プレースホルダー 5">
            <a:extLst>
              <a:ext uri="{FF2B5EF4-FFF2-40B4-BE49-F238E27FC236}">
                <a16:creationId xmlns:a16="http://schemas.microsoft.com/office/drawing/2014/main" id="{1B8B54E7-9646-4EB8-80F6-C5CCE26902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37F1798-3450-431F-B9E0-91F1D57D1B7B}" type="slidenum">
              <a:rPr lang="en-US" altLang="ja-JP" sz="800" smtClean="0"/>
              <a:pPr/>
              <a:t>36</a:t>
            </a:fld>
            <a:endParaRPr lang="en-US" altLang="ja-JP"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BC67A7B0-60C6-4954-A9AC-E6DA8BD36C22}"/>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A18F28B0-CC4F-43C8-88B7-FB6457DB8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60BEAF-5FE6-4C2E-ACA8-BF5F7D13045A}"/>
              </a:ext>
            </a:extLst>
          </p:cNvPr>
          <p:cNvSpPr>
            <a:spLocks noGrp="1"/>
          </p:cNvSpPr>
          <p:nvPr>
            <p:ph type="dt" sz="quarter" idx="1"/>
          </p:nvPr>
        </p:nvSpPr>
        <p:spPr/>
        <p:txBody>
          <a:bodyPr/>
          <a:lstStyle/>
          <a:p>
            <a:pPr>
              <a:defRPr/>
            </a:pPr>
            <a:fld id="{8D83C7ED-81D2-4A5A-AF45-CA981D5AD6D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A2D407AA-974E-4A4F-A921-7FBFEDCF705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6806" name="スライド番号プレースホルダー 5">
            <a:extLst>
              <a:ext uri="{FF2B5EF4-FFF2-40B4-BE49-F238E27FC236}">
                <a16:creationId xmlns:a16="http://schemas.microsoft.com/office/drawing/2014/main" id="{F9902873-A5AF-472F-8ACE-97E69593C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BBEB7D0-2FCC-4035-B159-C9CBA481A1CF}" type="slidenum">
              <a:rPr lang="en-US" altLang="ja-JP" sz="800" smtClean="0"/>
              <a:pPr/>
              <a:t>37</a:t>
            </a:fld>
            <a:endParaRPr lang="en-US" altLang="ja-JP"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5DEDB895-BE53-43F0-AF94-80F8C48D8C5E}"/>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73B9012A-252C-48C2-B9A4-40A26391A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3EA85D9-6B89-4C1A-A80B-3924F44D1228}"/>
              </a:ext>
            </a:extLst>
          </p:cNvPr>
          <p:cNvSpPr>
            <a:spLocks noGrp="1"/>
          </p:cNvSpPr>
          <p:nvPr>
            <p:ph type="dt" sz="quarter" idx="1"/>
          </p:nvPr>
        </p:nvSpPr>
        <p:spPr/>
        <p:txBody>
          <a:bodyPr/>
          <a:lstStyle/>
          <a:p>
            <a:pPr>
              <a:defRPr/>
            </a:pPr>
            <a:fld id="{32C9936C-38B1-49A7-B739-1313A6F3E5CA}"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F3CB6693-08C4-4200-8D91-4C9D5DE27D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8854" name="スライド番号プレースホルダー 5">
            <a:extLst>
              <a:ext uri="{FF2B5EF4-FFF2-40B4-BE49-F238E27FC236}">
                <a16:creationId xmlns:a16="http://schemas.microsoft.com/office/drawing/2014/main" id="{F092230A-2559-47FB-A80E-B9CEB168A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965E19-56C8-4124-8949-6C6F7EF666E4}" type="slidenum">
              <a:rPr lang="en-US" altLang="ja-JP" sz="800" smtClean="0"/>
              <a:pPr/>
              <a:t>38</a:t>
            </a:fld>
            <a:endParaRPr lang="en-US" altLang="ja-JP"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7AFBE31A-09E0-4420-9C8F-CA86619F9461}"/>
              </a:ext>
            </a:extLst>
          </p:cNvPr>
          <p:cNvSpPr>
            <a:spLocks noGrp="1" noRot="1" noChangeAspect="1" noChangeArrowheads="1" noTextEdit="1"/>
          </p:cNvSpPr>
          <p:nvPr>
            <p:ph type="sldImg"/>
          </p:nvPr>
        </p:nvSpPr>
        <p:spPr>
          <a:ln/>
        </p:spPr>
      </p:sp>
      <p:sp>
        <p:nvSpPr>
          <p:cNvPr id="80899" name="ノート プレースホルダー 2">
            <a:extLst>
              <a:ext uri="{FF2B5EF4-FFF2-40B4-BE49-F238E27FC236}">
                <a16:creationId xmlns:a16="http://schemas.microsoft.com/office/drawing/2014/main" id="{EEFBDFC6-DC0B-42EF-8CDF-7062FC8FA2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3B647F0-2334-4ED7-AB8C-1F7CEAD2B210}"/>
              </a:ext>
            </a:extLst>
          </p:cNvPr>
          <p:cNvSpPr>
            <a:spLocks noGrp="1"/>
          </p:cNvSpPr>
          <p:nvPr>
            <p:ph type="dt" sz="quarter" idx="1"/>
          </p:nvPr>
        </p:nvSpPr>
        <p:spPr/>
        <p:txBody>
          <a:bodyPr/>
          <a:lstStyle/>
          <a:p>
            <a:pPr>
              <a:defRPr/>
            </a:pPr>
            <a:fld id="{8572D4DF-46A7-4F35-96E7-28DEB63CBD0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CF24EF71-43CE-469F-8D7F-3206B42FB1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0902" name="スライド番号プレースホルダー 5">
            <a:extLst>
              <a:ext uri="{FF2B5EF4-FFF2-40B4-BE49-F238E27FC236}">
                <a16:creationId xmlns:a16="http://schemas.microsoft.com/office/drawing/2014/main" id="{BD6C33FB-86F3-48FD-9249-EBEEB0C5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4A18282-0D9D-4BEE-9502-5234AF5CE9A4}" type="slidenum">
              <a:rPr lang="en-US" altLang="ja-JP" sz="800" smtClean="0"/>
              <a:pPr/>
              <a:t>39</a:t>
            </a:fld>
            <a:endParaRPr lang="en-US" altLang="ja-JP"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C93065F7-1174-4702-8172-2006175A0EA2}"/>
              </a:ext>
            </a:extLst>
          </p:cNvPr>
          <p:cNvSpPr>
            <a:spLocks noGrp="1" noRot="1" noChangeAspect="1" noChangeArrowheads="1" noTextEdit="1"/>
          </p:cNvSpPr>
          <p:nvPr>
            <p:ph type="sldImg"/>
          </p:nvPr>
        </p:nvSpPr>
        <p:spPr>
          <a:ln/>
        </p:spPr>
      </p:sp>
      <p:sp>
        <p:nvSpPr>
          <p:cNvPr id="82947" name="ノート プレースホルダー 2">
            <a:extLst>
              <a:ext uri="{FF2B5EF4-FFF2-40B4-BE49-F238E27FC236}">
                <a16:creationId xmlns:a16="http://schemas.microsoft.com/office/drawing/2014/main" id="{F4D59112-F216-4837-814F-F6590DE99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731696D-66FC-4B95-BA12-91F35144183A}"/>
              </a:ext>
            </a:extLst>
          </p:cNvPr>
          <p:cNvSpPr>
            <a:spLocks noGrp="1"/>
          </p:cNvSpPr>
          <p:nvPr>
            <p:ph type="dt" sz="quarter" idx="1"/>
          </p:nvPr>
        </p:nvSpPr>
        <p:spPr/>
        <p:txBody>
          <a:bodyPr/>
          <a:lstStyle/>
          <a:p>
            <a:pPr>
              <a:defRPr/>
            </a:pPr>
            <a:fld id="{2E29300D-5F7E-4F51-B350-F5C481234B3A}"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C1D0C76C-489D-4034-B606-579B66BFAA5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2950" name="スライド番号プレースホルダー 5">
            <a:extLst>
              <a:ext uri="{FF2B5EF4-FFF2-40B4-BE49-F238E27FC236}">
                <a16:creationId xmlns:a16="http://schemas.microsoft.com/office/drawing/2014/main" id="{5CF04ECA-F37B-4A96-B4C0-A61DBDE08B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89D61F-EF2C-4F57-BA5A-AF0812F5E459}" type="slidenum">
              <a:rPr lang="en-US" altLang="ja-JP" sz="800" smtClean="0"/>
              <a:pPr/>
              <a:t>40</a:t>
            </a:fld>
            <a:endParaRPr lang="en-US" altLang="ja-JP"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D7545949-83AA-4267-9700-45CC2819FA88}"/>
              </a:ext>
            </a:extLst>
          </p:cNvPr>
          <p:cNvSpPr>
            <a:spLocks noGrp="1" noRot="1" noChangeAspect="1" noChangeArrowheads="1" noTextEdit="1"/>
          </p:cNvSpPr>
          <p:nvPr>
            <p:ph type="sldImg"/>
          </p:nvPr>
        </p:nvSpPr>
        <p:spPr>
          <a:ln/>
        </p:spPr>
      </p:sp>
      <p:sp>
        <p:nvSpPr>
          <p:cNvPr id="84995" name="ノート プレースホルダー 2">
            <a:extLst>
              <a:ext uri="{FF2B5EF4-FFF2-40B4-BE49-F238E27FC236}">
                <a16:creationId xmlns:a16="http://schemas.microsoft.com/office/drawing/2014/main" id="{CB7CFD7D-8D46-4498-B0EA-E6FA94F77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2DBA263-AB12-4D10-B061-D2BFE1631CE6}"/>
              </a:ext>
            </a:extLst>
          </p:cNvPr>
          <p:cNvSpPr>
            <a:spLocks noGrp="1"/>
          </p:cNvSpPr>
          <p:nvPr>
            <p:ph type="dt" sz="quarter" idx="1"/>
          </p:nvPr>
        </p:nvSpPr>
        <p:spPr/>
        <p:txBody>
          <a:bodyPr/>
          <a:lstStyle/>
          <a:p>
            <a:pPr>
              <a:defRPr/>
            </a:pPr>
            <a:fld id="{54391FB9-40AB-4CE2-BD3C-863EAD7822DF}"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D3BBFCA8-000C-4151-AB0E-05ACC3C185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4998" name="スライド番号プレースホルダー 5">
            <a:extLst>
              <a:ext uri="{FF2B5EF4-FFF2-40B4-BE49-F238E27FC236}">
                <a16:creationId xmlns:a16="http://schemas.microsoft.com/office/drawing/2014/main" id="{9E57F277-79D1-4F82-99F4-92E5B8C77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9712A7-6ADE-485C-86FE-5AEC72DA7FEF}" type="slidenum">
              <a:rPr lang="en-US" altLang="ja-JP" sz="800" smtClean="0"/>
              <a:pPr/>
              <a:t>41</a:t>
            </a:fld>
            <a:endParaRPr lang="en-US" altLang="ja-JP" sz="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6CD4F357-6D7B-4571-8552-C556C34EF4E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42</a:t>
            </a:fld>
            <a:endParaRPr lang="en-US" altLang="ja-JP"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DD82E725-A938-4ABE-A664-C80B4D06482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43</a:t>
            </a:fld>
            <a:endParaRPr lang="en-US" altLang="ja-JP" sz="800"/>
          </a:p>
        </p:txBody>
      </p:sp>
    </p:spTree>
    <p:extLst>
      <p:ext uri="{BB962C8B-B14F-4D97-AF65-F5344CB8AC3E}">
        <p14:creationId xmlns:p14="http://schemas.microsoft.com/office/powerpoint/2010/main" val="242458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A4F0F64E-01FB-4F6A-9BAE-EC55808B6946}"/>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01075DD0-6EE3-46CF-A081-BD6D168C7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E4A103-6043-4C87-AF07-2A71A92CA5B9}"/>
              </a:ext>
            </a:extLst>
          </p:cNvPr>
          <p:cNvSpPr>
            <a:spLocks noGrp="1"/>
          </p:cNvSpPr>
          <p:nvPr>
            <p:ph type="dt" sz="quarter" idx="1"/>
          </p:nvPr>
        </p:nvSpPr>
        <p:spPr/>
        <p:txBody>
          <a:bodyPr/>
          <a:lstStyle/>
          <a:p>
            <a:pPr>
              <a:defRPr/>
            </a:pPr>
            <a:fld id="{A09FC216-43B8-4268-80EC-02A6F6FD5C6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755CB3AC-F856-4A5B-B1E2-DB15BADB96D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8F673781-5B8D-4A32-BEAF-EE74E9EC95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A24C616-082C-4016-9EA8-5C02D80CA132}" type="slidenum">
              <a:rPr lang="en-US" altLang="ja-JP" sz="800" smtClean="0"/>
              <a:pPr/>
              <a:t>3</a:t>
            </a:fld>
            <a:endParaRPr lang="en-US" altLang="ja-JP" sz="8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E1BE7D58-5FD3-4EDA-BC83-012560510E08}"/>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1F4303AC-BB3E-4773-8CBF-B6B79C0D6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570616E-FF5C-4DA9-B34E-8947E7BBE316}"/>
              </a:ext>
            </a:extLst>
          </p:cNvPr>
          <p:cNvSpPr>
            <a:spLocks noGrp="1"/>
          </p:cNvSpPr>
          <p:nvPr>
            <p:ph type="dt" sz="quarter" idx="1"/>
          </p:nvPr>
        </p:nvSpPr>
        <p:spPr/>
        <p:txBody>
          <a:bodyPr/>
          <a:lstStyle/>
          <a:p>
            <a:pPr>
              <a:defRPr/>
            </a:pPr>
            <a:fld id="{69986343-4299-4D9F-A222-E9F4A1FC7BDC}"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0ACB5DD8-458D-4861-922A-46A4FDAE53A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9094" name="スライド番号プレースホルダー 5">
            <a:extLst>
              <a:ext uri="{FF2B5EF4-FFF2-40B4-BE49-F238E27FC236}">
                <a16:creationId xmlns:a16="http://schemas.microsoft.com/office/drawing/2014/main" id="{9AC3C904-674C-4ACF-940D-128FD2AFC0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7A3798-A859-4EAA-BF06-43D521A91869}" type="slidenum">
              <a:rPr lang="en-US" altLang="ja-JP" sz="800" smtClean="0"/>
              <a:pPr/>
              <a:t>44</a:t>
            </a:fld>
            <a:endParaRPr lang="en-US" altLang="ja-JP" sz="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3F8C7A0C-A831-4FF8-AFF2-26DEA03ACE0C}"/>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395A9252-2950-408C-8B29-B6C653E39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FDB5555-4BC4-4E13-AF95-D6D16EFE3FBF}"/>
              </a:ext>
            </a:extLst>
          </p:cNvPr>
          <p:cNvSpPr>
            <a:spLocks noGrp="1"/>
          </p:cNvSpPr>
          <p:nvPr>
            <p:ph type="dt" sz="quarter" idx="1"/>
          </p:nvPr>
        </p:nvSpPr>
        <p:spPr/>
        <p:txBody>
          <a:bodyPr/>
          <a:lstStyle/>
          <a:p>
            <a:pPr>
              <a:defRPr/>
            </a:pPr>
            <a:fld id="{8EAB7D73-A559-49D6-987D-EC0AD1DAB77C}"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45DAF527-CB40-4EEB-8475-3C7AE528508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1142" name="スライド番号プレースホルダー 5">
            <a:extLst>
              <a:ext uri="{FF2B5EF4-FFF2-40B4-BE49-F238E27FC236}">
                <a16:creationId xmlns:a16="http://schemas.microsoft.com/office/drawing/2014/main" id="{5C409AC4-DA02-4C38-A917-4038364FE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7E62C53-7136-4FE6-AC5F-B5F2E6E0F8DB}" type="slidenum">
              <a:rPr lang="en-US" altLang="ja-JP" sz="800" smtClean="0"/>
              <a:pPr/>
              <a:t>45</a:t>
            </a:fld>
            <a:endParaRPr lang="en-US" altLang="ja-JP"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B0F3E059-10FE-42AF-ACFE-EBE896DA5BE7}"/>
              </a:ext>
            </a:extLst>
          </p:cNvPr>
          <p:cNvSpPr>
            <a:spLocks noGrp="1" noRot="1" noChangeAspect="1" noChangeArrowheads="1" noTextEdit="1"/>
          </p:cNvSpPr>
          <p:nvPr>
            <p:ph type="sldImg"/>
          </p:nvPr>
        </p:nvSpPr>
        <p:spPr>
          <a:ln/>
        </p:spPr>
      </p:sp>
      <p:sp>
        <p:nvSpPr>
          <p:cNvPr id="95235" name="ノート プレースホルダー 2">
            <a:extLst>
              <a:ext uri="{FF2B5EF4-FFF2-40B4-BE49-F238E27FC236}">
                <a16:creationId xmlns:a16="http://schemas.microsoft.com/office/drawing/2014/main" id="{9B72D6E4-8062-4C51-880E-B46479BA2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A1614F8-1578-4AD6-B409-0CC94F07F7EE}"/>
              </a:ext>
            </a:extLst>
          </p:cNvPr>
          <p:cNvSpPr>
            <a:spLocks noGrp="1"/>
          </p:cNvSpPr>
          <p:nvPr>
            <p:ph type="dt" sz="quarter" idx="1"/>
          </p:nvPr>
        </p:nvSpPr>
        <p:spPr/>
        <p:txBody>
          <a:bodyPr/>
          <a:lstStyle/>
          <a:p>
            <a:pPr>
              <a:defRPr/>
            </a:pPr>
            <a:fld id="{5C0AFFDD-745C-4A68-9EA1-C8DD3A038FEE}"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2E0929A-74E9-492F-8E4D-0B269D71B44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5238" name="スライド番号プレースホルダー 5">
            <a:extLst>
              <a:ext uri="{FF2B5EF4-FFF2-40B4-BE49-F238E27FC236}">
                <a16:creationId xmlns:a16="http://schemas.microsoft.com/office/drawing/2014/main" id="{2B9DF06A-C74E-4DD4-BEBF-C432DCCC02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34F1FF8-8CB7-4547-92A6-70C506542117}" type="slidenum">
              <a:rPr lang="en-US" altLang="ja-JP" sz="800" smtClean="0"/>
              <a:pPr/>
              <a:t>46</a:t>
            </a:fld>
            <a:endParaRPr lang="en-US" altLang="ja-JP" sz="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a:extLst>
              <a:ext uri="{FF2B5EF4-FFF2-40B4-BE49-F238E27FC236}">
                <a16:creationId xmlns:a16="http://schemas.microsoft.com/office/drawing/2014/main" id="{C8C25C14-8162-42B1-AFEA-F4F3686C2CC4}"/>
              </a:ext>
            </a:extLst>
          </p:cNvPr>
          <p:cNvSpPr>
            <a:spLocks noGrp="1" noRot="1" noChangeAspect="1" noChangeArrowheads="1" noTextEdit="1"/>
          </p:cNvSpPr>
          <p:nvPr>
            <p:ph type="sldImg"/>
          </p:nvPr>
        </p:nvSpPr>
        <p:spPr>
          <a:ln/>
        </p:spPr>
      </p:sp>
      <p:sp>
        <p:nvSpPr>
          <p:cNvPr id="97283" name="ノート プレースホルダー 2">
            <a:extLst>
              <a:ext uri="{FF2B5EF4-FFF2-40B4-BE49-F238E27FC236}">
                <a16:creationId xmlns:a16="http://schemas.microsoft.com/office/drawing/2014/main" id="{1CA2EB4B-89C2-49EF-9CB8-F54D802D9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999799F-6011-4E6F-9581-E672D4AE3829}"/>
              </a:ext>
            </a:extLst>
          </p:cNvPr>
          <p:cNvSpPr>
            <a:spLocks noGrp="1"/>
          </p:cNvSpPr>
          <p:nvPr>
            <p:ph type="dt" sz="quarter" idx="1"/>
          </p:nvPr>
        </p:nvSpPr>
        <p:spPr/>
        <p:txBody>
          <a:bodyPr/>
          <a:lstStyle/>
          <a:p>
            <a:pPr>
              <a:defRPr/>
            </a:pPr>
            <a:fld id="{8DB0A8EF-758F-4E74-BA52-1F100D24F8A4}"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86369AD5-80A8-4AD7-9B51-0B620CB21A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7286" name="スライド番号プレースホルダー 5">
            <a:extLst>
              <a:ext uri="{FF2B5EF4-FFF2-40B4-BE49-F238E27FC236}">
                <a16:creationId xmlns:a16="http://schemas.microsoft.com/office/drawing/2014/main" id="{FFD25290-FBDD-4845-9CC2-BE3787D1F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A03FC4-CB6A-45B2-B9D8-E1D834519079}" type="slidenum">
              <a:rPr lang="en-US" altLang="ja-JP" sz="800" smtClean="0"/>
              <a:pPr/>
              <a:t>47</a:t>
            </a:fld>
            <a:endParaRPr lang="en-US" altLang="ja-JP"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5CFE63D7-3534-4E5E-98A7-203B73D54879}"/>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9B6A0C92-D696-417A-940E-FE2D2C06E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083E4CC-1AD1-4938-B16F-7DCA13C8D7F4}"/>
              </a:ext>
            </a:extLst>
          </p:cNvPr>
          <p:cNvSpPr>
            <a:spLocks noGrp="1"/>
          </p:cNvSpPr>
          <p:nvPr>
            <p:ph type="dt" sz="quarter" idx="1"/>
          </p:nvPr>
        </p:nvSpPr>
        <p:spPr/>
        <p:txBody>
          <a:bodyPr/>
          <a:lstStyle/>
          <a:p>
            <a:pPr>
              <a:defRPr/>
            </a:pPr>
            <a:fld id="{AC57D5F4-BA15-4912-AECF-4C3FD2450C7E}"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7FF713ED-A827-4E7B-BE0E-637772C6AD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9334" name="スライド番号プレースホルダー 5">
            <a:extLst>
              <a:ext uri="{FF2B5EF4-FFF2-40B4-BE49-F238E27FC236}">
                <a16:creationId xmlns:a16="http://schemas.microsoft.com/office/drawing/2014/main" id="{A01A505B-93A0-4A1A-9FF1-0C790BDB5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7E9A202-F134-43E1-A2F0-4EC54A134F15}" type="slidenum">
              <a:rPr lang="en-US" altLang="ja-JP" sz="800" smtClean="0"/>
              <a:pPr/>
              <a:t>48</a:t>
            </a:fld>
            <a:endParaRPr lang="en-US" altLang="ja-JP"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FECF3A89-E49E-4F06-A2FD-50E429B81F6C}"/>
              </a:ext>
            </a:extLst>
          </p:cNvPr>
          <p:cNvSpPr>
            <a:spLocks noGrp="1" noRot="1" noChangeAspect="1" noChangeArrowheads="1" noTextEdit="1"/>
          </p:cNvSpPr>
          <p:nvPr>
            <p:ph type="sldImg"/>
          </p:nvPr>
        </p:nvSpPr>
        <p:spPr>
          <a:ln/>
        </p:spPr>
      </p:sp>
      <p:sp>
        <p:nvSpPr>
          <p:cNvPr id="101379" name="ノート プレースホルダー 2">
            <a:extLst>
              <a:ext uri="{FF2B5EF4-FFF2-40B4-BE49-F238E27FC236}">
                <a16:creationId xmlns:a16="http://schemas.microsoft.com/office/drawing/2014/main" id="{BD58487F-F410-4A6A-B075-EB140AC8D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C3D41-185D-457A-A834-B2E5893824B6}"/>
              </a:ext>
            </a:extLst>
          </p:cNvPr>
          <p:cNvSpPr>
            <a:spLocks noGrp="1"/>
          </p:cNvSpPr>
          <p:nvPr>
            <p:ph type="dt" sz="quarter" idx="1"/>
          </p:nvPr>
        </p:nvSpPr>
        <p:spPr/>
        <p:txBody>
          <a:bodyPr/>
          <a:lstStyle/>
          <a:p>
            <a:pPr>
              <a:defRPr/>
            </a:pPr>
            <a:fld id="{1E2D9035-3BF9-463C-BDE5-F20B839BB5D2}"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999734CD-ED4C-44C3-AB1A-C26F094FCFB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1382" name="スライド番号プレースホルダー 5">
            <a:extLst>
              <a:ext uri="{FF2B5EF4-FFF2-40B4-BE49-F238E27FC236}">
                <a16:creationId xmlns:a16="http://schemas.microsoft.com/office/drawing/2014/main" id="{0FA9870D-3733-4B40-9E41-341BE8433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A15550-DF1F-4052-8A59-01DF0CD5A9D6}" type="slidenum">
              <a:rPr lang="en-US" altLang="ja-JP" sz="800" smtClean="0"/>
              <a:pPr/>
              <a:t>49</a:t>
            </a:fld>
            <a:endParaRPr lang="en-US" altLang="ja-JP" sz="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a:extLst>
              <a:ext uri="{FF2B5EF4-FFF2-40B4-BE49-F238E27FC236}">
                <a16:creationId xmlns:a16="http://schemas.microsoft.com/office/drawing/2014/main" id="{BBC2A75A-C730-4BF3-94FD-36F97E05506D}"/>
              </a:ext>
            </a:extLst>
          </p:cNvPr>
          <p:cNvSpPr>
            <a:spLocks noGrp="1" noRot="1" noChangeAspect="1" noChangeArrowheads="1" noTextEdit="1"/>
          </p:cNvSpPr>
          <p:nvPr>
            <p:ph type="sldImg"/>
          </p:nvPr>
        </p:nvSpPr>
        <p:spPr>
          <a:ln/>
        </p:spPr>
      </p:sp>
      <p:sp>
        <p:nvSpPr>
          <p:cNvPr id="103427" name="ノート プレースホルダー 2">
            <a:extLst>
              <a:ext uri="{FF2B5EF4-FFF2-40B4-BE49-F238E27FC236}">
                <a16:creationId xmlns:a16="http://schemas.microsoft.com/office/drawing/2014/main" id="{C3B95597-A381-47BC-ACEF-A8E3BBC46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4EEA0E-B1F8-4D98-8AA4-360E77741574}"/>
              </a:ext>
            </a:extLst>
          </p:cNvPr>
          <p:cNvSpPr>
            <a:spLocks noGrp="1"/>
          </p:cNvSpPr>
          <p:nvPr>
            <p:ph type="dt" sz="quarter" idx="1"/>
          </p:nvPr>
        </p:nvSpPr>
        <p:spPr/>
        <p:txBody>
          <a:bodyPr/>
          <a:lstStyle/>
          <a:p>
            <a:pPr>
              <a:defRPr/>
            </a:pPr>
            <a:fld id="{4BDF92F2-9500-4462-BDA9-923411D6DF9C}"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6E3106D-8808-461E-84D4-B1CBD6D4E7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3430" name="スライド番号プレースホルダー 5">
            <a:extLst>
              <a:ext uri="{FF2B5EF4-FFF2-40B4-BE49-F238E27FC236}">
                <a16:creationId xmlns:a16="http://schemas.microsoft.com/office/drawing/2014/main" id="{8B8B6E66-6855-4BA0-9490-E358B596EA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55ACCE4-CDB3-40CC-AA67-40C98D5DE40C}" type="slidenum">
              <a:rPr lang="en-US" altLang="ja-JP" sz="800" smtClean="0"/>
              <a:pPr/>
              <a:t>50</a:t>
            </a:fld>
            <a:endParaRPr lang="en-US" altLang="ja-JP" sz="8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973B847F-C842-48C9-B1DB-DB8AA875B366}"/>
              </a:ext>
            </a:extLst>
          </p:cNvPr>
          <p:cNvSpPr>
            <a:spLocks noGrp="1" noRot="1" noChangeAspect="1" noChangeArrowheads="1" noTextEdit="1"/>
          </p:cNvSpPr>
          <p:nvPr>
            <p:ph type="sldImg"/>
          </p:nvPr>
        </p:nvSpPr>
        <p:spPr>
          <a:ln/>
        </p:spPr>
      </p:sp>
      <p:sp>
        <p:nvSpPr>
          <p:cNvPr id="105475" name="ノート プレースホルダー 2">
            <a:extLst>
              <a:ext uri="{FF2B5EF4-FFF2-40B4-BE49-F238E27FC236}">
                <a16:creationId xmlns:a16="http://schemas.microsoft.com/office/drawing/2014/main" id="{B6B8AEA4-1F4F-492E-96EE-A7F419D2D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E884CED-257C-4EF9-9DFD-D79716894A41}"/>
              </a:ext>
            </a:extLst>
          </p:cNvPr>
          <p:cNvSpPr>
            <a:spLocks noGrp="1"/>
          </p:cNvSpPr>
          <p:nvPr>
            <p:ph type="dt" sz="quarter" idx="1"/>
          </p:nvPr>
        </p:nvSpPr>
        <p:spPr/>
        <p:txBody>
          <a:bodyPr/>
          <a:lstStyle/>
          <a:p>
            <a:pPr>
              <a:defRPr/>
            </a:pPr>
            <a:fld id="{264B70B7-A286-4F96-9F09-8EA6E31AAD8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3EC7EFC2-5AB1-469D-9CD4-C64F82C24A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5478" name="スライド番号プレースホルダー 5">
            <a:extLst>
              <a:ext uri="{FF2B5EF4-FFF2-40B4-BE49-F238E27FC236}">
                <a16:creationId xmlns:a16="http://schemas.microsoft.com/office/drawing/2014/main" id="{1772110C-0787-47DB-A84C-2C12055DF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60B5A64-3EF0-46B6-B070-25355841F2ED}" type="slidenum">
              <a:rPr lang="en-US" altLang="ja-JP" sz="800" smtClean="0"/>
              <a:pPr/>
              <a:t>51</a:t>
            </a:fld>
            <a:endParaRPr lang="en-US" altLang="ja-JP" sz="8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a:extLst>
              <a:ext uri="{FF2B5EF4-FFF2-40B4-BE49-F238E27FC236}">
                <a16:creationId xmlns:a16="http://schemas.microsoft.com/office/drawing/2014/main" id="{A3B4D103-E11E-4CEE-A494-6B6D6C045966}"/>
              </a:ext>
            </a:extLst>
          </p:cNvPr>
          <p:cNvSpPr>
            <a:spLocks noGrp="1" noRot="1" noChangeAspect="1" noChangeArrowheads="1" noTextEdit="1"/>
          </p:cNvSpPr>
          <p:nvPr>
            <p:ph type="sldImg"/>
          </p:nvPr>
        </p:nvSpPr>
        <p:spPr>
          <a:ln/>
        </p:spPr>
      </p:sp>
      <p:sp>
        <p:nvSpPr>
          <p:cNvPr id="107523" name="ノート プレースホルダー 2">
            <a:extLst>
              <a:ext uri="{FF2B5EF4-FFF2-40B4-BE49-F238E27FC236}">
                <a16:creationId xmlns:a16="http://schemas.microsoft.com/office/drawing/2014/main" id="{C194E63A-E88D-4134-BFAB-4C1BA1BDD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803B712-3E1E-4091-97C1-6B23A92FBD55}"/>
              </a:ext>
            </a:extLst>
          </p:cNvPr>
          <p:cNvSpPr>
            <a:spLocks noGrp="1"/>
          </p:cNvSpPr>
          <p:nvPr>
            <p:ph type="dt" sz="quarter" idx="1"/>
          </p:nvPr>
        </p:nvSpPr>
        <p:spPr/>
        <p:txBody>
          <a:bodyPr/>
          <a:lstStyle/>
          <a:p>
            <a:pPr>
              <a:defRPr/>
            </a:pPr>
            <a:fld id="{A4BC3A44-90AF-4FFF-8607-C282F9EE7C3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935673F-F5E6-41F6-A831-360DA0FA58C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7526" name="スライド番号プレースホルダー 5">
            <a:extLst>
              <a:ext uri="{FF2B5EF4-FFF2-40B4-BE49-F238E27FC236}">
                <a16:creationId xmlns:a16="http://schemas.microsoft.com/office/drawing/2014/main" id="{8E852391-4161-48E8-A574-0103070A1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A7CBEF6-C55E-4B7E-9E54-525D33D2448F}" type="slidenum">
              <a:rPr lang="en-US" altLang="ja-JP" sz="800" smtClean="0"/>
              <a:pPr/>
              <a:t>52</a:t>
            </a:fld>
            <a:endParaRPr lang="en-US" altLang="ja-JP"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a:extLst>
              <a:ext uri="{FF2B5EF4-FFF2-40B4-BE49-F238E27FC236}">
                <a16:creationId xmlns:a16="http://schemas.microsoft.com/office/drawing/2014/main" id="{E8BA5C59-127C-485E-B81B-DF26A8296421}"/>
              </a:ext>
            </a:extLst>
          </p:cNvPr>
          <p:cNvSpPr>
            <a:spLocks noGrp="1" noRot="1" noChangeAspect="1" noChangeArrowheads="1" noTextEdit="1"/>
          </p:cNvSpPr>
          <p:nvPr>
            <p:ph type="sldImg"/>
          </p:nvPr>
        </p:nvSpPr>
        <p:spPr>
          <a:ln/>
        </p:spPr>
      </p:sp>
      <p:sp>
        <p:nvSpPr>
          <p:cNvPr id="109571" name="ノート プレースホルダー 2">
            <a:extLst>
              <a:ext uri="{FF2B5EF4-FFF2-40B4-BE49-F238E27FC236}">
                <a16:creationId xmlns:a16="http://schemas.microsoft.com/office/drawing/2014/main" id="{4043CD5B-DB51-4F2A-A047-BCA6B22A52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DC99AB-E3B0-4C22-BB2C-CCAE016DBC49}"/>
              </a:ext>
            </a:extLst>
          </p:cNvPr>
          <p:cNvSpPr>
            <a:spLocks noGrp="1"/>
          </p:cNvSpPr>
          <p:nvPr>
            <p:ph type="dt" sz="quarter" idx="1"/>
          </p:nvPr>
        </p:nvSpPr>
        <p:spPr/>
        <p:txBody>
          <a:bodyPr/>
          <a:lstStyle/>
          <a:p>
            <a:pPr>
              <a:defRPr/>
            </a:pPr>
            <a:fld id="{960203BB-5E41-47A0-AB25-3A196E601C5A}"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3B4E91A-47CE-42C1-9486-4D39AD9294A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9574" name="スライド番号プレースホルダー 5">
            <a:extLst>
              <a:ext uri="{FF2B5EF4-FFF2-40B4-BE49-F238E27FC236}">
                <a16:creationId xmlns:a16="http://schemas.microsoft.com/office/drawing/2014/main" id="{9A39D42B-7F0D-4A6C-B0E0-E016E4BBA5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4D81686-D004-465C-81C1-F251FAB0D84C}" type="slidenum">
              <a:rPr lang="en-US" altLang="ja-JP" sz="800" smtClean="0"/>
              <a:pPr/>
              <a:t>53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DAC712C-1C04-4070-AAFD-C4D4B4384CB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DB0D6683-4A91-44E1-9DF6-8D9FE0A5E2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0C58EFB-B126-4508-9036-574198CABD86}"/>
              </a:ext>
            </a:extLst>
          </p:cNvPr>
          <p:cNvSpPr>
            <a:spLocks noGrp="1"/>
          </p:cNvSpPr>
          <p:nvPr>
            <p:ph type="dt" sz="quarter" idx="1"/>
          </p:nvPr>
        </p:nvSpPr>
        <p:spPr/>
        <p:txBody>
          <a:bodyPr/>
          <a:lstStyle/>
          <a:p>
            <a:pPr>
              <a:defRPr/>
            </a:pPr>
            <a:fld id="{F4415317-3FCA-491C-8500-03326C100C33}"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EE0EEEC2-744D-47C9-B413-89F4F5AD0A1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4342" name="スライド番号プレースホルダー 5">
            <a:extLst>
              <a:ext uri="{FF2B5EF4-FFF2-40B4-BE49-F238E27FC236}">
                <a16:creationId xmlns:a16="http://schemas.microsoft.com/office/drawing/2014/main" id="{6FE9B610-CD94-4F02-BCCD-A894BECB34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FB7FECB-C2FF-4284-8E11-CBC8A6C9D68D}" type="slidenum">
              <a:rPr lang="en-US" altLang="ja-JP" sz="800" smtClean="0"/>
              <a:pPr/>
              <a:t>4</a:t>
            </a:fld>
            <a:endParaRPr lang="en-US" altLang="ja-JP" sz="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3A0630E4-A662-46DF-AA34-C82DCDC0878E}"/>
              </a:ext>
            </a:extLst>
          </p:cNvPr>
          <p:cNvSpPr>
            <a:spLocks noGrp="1" noRot="1" noChangeAspect="1" noChangeArrowheads="1" noTextEdit="1"/>
          </p:cNvSpPr>
          <p:nvPr>
            <p:ph type="sldImg"/>
          </p:nvPr>
        </p:nvSpPr>
        <p:spPr>
          <a:ln/>
        </p:spPr>
      </p:sp>
      <p:sp>
        <p:nvSpPr>
          <p:cNvPr id="111619" name="ノート プレースホルダー 2">
            <a:extLst>
              <a:ext uri="{FF2B5EF4-FFF2-40B4-BE49-F238E27FC236}">
                <a16:creationId xmlns:a16="http://schemas.microsoft.com/office/drawing/2014/main" id="{4DB09695-F6E4-47D8-BF85-1F207BBCD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926F19-40BD-40C0-AFE0-04478CACCBFB}"/>
              </a:ext>
            </a:extLst>
          </p:cNvPr>
          <p:cNvSpPr>
            <a:spLocks noGrp="1"/>
          </p:cNvSpPr>
          <p:nvPr>
            <p:ph type="dt" sz="quarter" idx="1"/>
          </p:nvPr>
        </p:nvSpPr>
        <p:spPr/>
        <p:txBody>
          <a:bodyPr/>
          <a:lstStyle/>
          <a:p>
            <a:pPr>
              <a:defRPr/>
            </a:pPr>
            <a:fld id="{1925BF6D-F990-4A21-9C11-AE82D7566F22}"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EE495A7E-1ACB-4654-AE59-DB3EF52A4E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1622" name="スライド番号プレースホルダー 5">
            <a:extLst>
              <a:ext uri="{FF2B5EF4-FFF2-40B4-BE49-F238E27FC236}">
                <a16:creationId xmlns:a16="http://schemas.microsoft.com/office/drawing/2014/main" id="{97EDCBF0-9D5C-48D0-B1F7-4C972919D1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E29F16A-A6A6-4439-894D-6E2B0EEEC70D}" type="slidenum">
              <a:rPr lang="en-US" altLang="ja-JP" sz="800" smtClean="0"/>
              <a:pPr/>
              <a:t>54</a:t>
            </a:fld>
            <a:endParaRPr lang="en-US" altLang="ja-JP" sz="8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EAD34832-E806-47C8-AC75-A638F5AD7012}"/>
              </a:ext>
            </a:extLst>
          </p:cNvPr>
          <p:cNvSpPr>
            <a:spLocks noGrp="1" noRot="1" noChangeAspect="1" noChangeArrowheads="1" noTextEdit="1"/>
          </p:cNvSpPr>
          <p:nvPr>
            <p:ph type="sldImg"/>
          </p:nvPr>
        </p:nvSpPr>
        <p:spPr>
          <a:ln/>
        </p:spPr>
      </p:sp>
      <p:sp>
        <p:nvSpPr>
          <p:cNvPr id="113667" name="ノート プレースホルダー 2">
            <a:extLst>
              <a:ext uri="{FF2B5EF4-FFF2-40B4-BE49-F238E27FC236}">
                <a16:creationId xmlns:a16="http://schemas.microsoft.com/office/drawing/2014/main" id="{E8C818E1-3F64-4EE0-8904-55358BD87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C1AE1A-E087-4734-9D9A-CD1F33D65FDC}"/>
              </a:ext>
            </a:extLst>
          </p:cNvPr>
          <p:cNvSpPr>
            <a:spLocks noGrp="1"/>
          </p:cNvSpPr>
          <p:nvPr>
            <p:ph type="dt" sz="quarter" idx="1"/>
          </p:nvPr>
        </p:nvSpPr>
        <p:spPr/>
        <p:txBody>
          <a:bodyPr/>
          <a:lstStyle/>
          <a:p>
            <a:pPr>
              <a:defRPr/>
            </a:pPr>
            <a:fld id="{0EDBC450-C68B-45CA-A6AF-A333773788B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CBDEBE43-2B2E-428A-A8A0-D73498B6E86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3670" name="スライド番号プレースホルダー 5">
            <a:extLst>
              <a:ext uri="{FF2B5EF4-FFF2-40B4-BE49-F238E27FC236}">
                <a16:creationId xmlns:a16="http://schemas.microsoft.com/office/drawing/2014/main" id="{15967A42-0597-4F3A-B491-D40E9A5C2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0AE9C5-C63C-4E15-B7DC-067A93CE35C0}" type="slidenum">
              <a:rPr lang="en-US" altLang="ja-JP" sz="800" smtClean="0"/>
              <a:pPr/>
              <a:t>55</a:t>
            </a:fld>
            <a:endParaRPr lang="en-US" altLang="ja-JP" sz="8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F051ED17-2B73-4C56-95BC-B6A50E2E8030}"/>
              </a:ext>
            </a:extLst>
          </p:cNvPr>
          <p:cNvSpPr>
            <a:spLocks noGrp="1" noRot="1" noChangeAspect="1" noChangeArrowheads="1" noTextEdit="1"/>
          </p:cNvSpPr>
          <p:nvPr>
            <p:ph type="sldImg"/>
          </p:nvPr>
        </p:nvSpPr>
        <p:spPr>
          <a:ln/>
        </p:spPr>
      </p:sp>
      <p:sp>
        <p:nvSpPr>
          <p:cNvPr id="115715" name="ノート プレースホルダー 2">
            <a:extLst>
              <a:ext uri="{FF2B5EF4-FFF2-40B4-BE49-F238E27FC236}">
                <a16:creationId xmlns:a16="http://schemas.microsoft.com/office/drawing/2014/main" id="{FB11A034-22F7-44FF-B913-65CD82AC6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5DBD262-EA87-4B1B-A867-D6CE4E522F0F}"/>
              </a:ext>
            </a:extLst>
          </p:cNvPr>
          <p:cNvSpPr>
            <a:spLocks noGrp="1"/>
          </p:cNvSpPr>
          <p:nvPr>
            <p:ph type="dt" sz="quarter" idx="1"/>
          </p:nvPr>
        </p:nvSpPr>
        <p:spPr/>
        <p:txBody>
          <a:bodyPr/>
          <a:lstStyle/>
          <a:p>
            <a:pPr>
              <a:defRPr/>
            </a:pPr>
            <a:fld id="{C4C197BE-AD07-42E1-8BD7-B040F723E916}"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0549C23D-359A-4B6F-AD6D-47EE433DAE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5718" name="スライド番号プレースホルダー 5">
            <a:extLst>
              <a:ext uri="{FF2B5EF4-FFF2-40B4-BE49-F238E27FC236}">
                <a16:creationId xmlns:a16="http://schemas.microsoft.com/office/drawing/2014/main" id="{194C0C0C-7B47-4D32-9777-EBF935636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1A31A7B-EF1C-48B1-868C-CA6B6F742599}" type="slidenum">
              <a:rPr lang="en-US" altLang="ja-JP" sz="800" smtClean="0"/>
              <a:pPr/>
              <a:t>56</a:t>
            </a:fld>
            <a:endParaRPr lang="en-US" altLang="ja-JP"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a:extLst>
              <a:ext uri="{FF2B5EF4-FFF2-40B4-BE49-F238E27FC236}">
                <a16:creationId xmlns:a16="http://schemas.microsoft.com/office/drawing/2014/main" id="{E6F4FBDA-B198-42FF-81D8-25B582EA067A}"/>
              </a:ext>
            </a:extLst>
          </p:cNvPr>
          <p:cNvSpPr>
            <a:spLocks noGrp="1" noRot="1" noChangeAspect="1" noChangeArrowheads="1" noTextEdit="1"/>
          </p:cNvSpPr>
          <p:nvPr>
            <p:ph type="sldImg"/>
          </p:nvPr>
        </p:nvSpPr>
        <p:spPr>
          <a:ln/>
        </p:spPr>
      </p:sp>
      <p:sp>
        <p:nvSpPr>
          <p:cNvPr id="117763" name="ノート プレースホルダー 2">
            <a:extLst>
              <a:ext uri="{FF2B5EF4-FFF2-40B4-BE49-F238E27FC236}">
                <a16:creationId xmlns:a16="http://schemas.microsoft.com/office/drawing/2014/main" id="{CA2B08CC-F6BD-4713-A968-9410C01810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0129104-5DC8-4DA4-B034-D80D858E38E0}"/>
              </a:ext>
            </a:extLst>
          </p:cNvPr>
          <p:cNvSpPr>
            <a:spLocks noGrp="1"/>
          </p:cNvSpPr>
          <p:nvPr>
            <p:ph type="dt" sz="quarter" idx="1"/>
          </p:nvPr>
        </p:nvSpPr>
        <p:spPr/>
        <p:txBody>
          <a:bodyPr/>
          <a:lstStyle/>
          <a:p>
            <a:pPr>
              <a:defRPr/>
            </a:pPr>
            <a:fld id="{7A3E6686-E3CC-41A3-A06D-D969EA9324D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A381E0A3-FB35-4D40-A2C5-636418DF952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7766" name="スライド番号プレースホルダー 5">
            <a:extLst>
              <a:ext uri="{FF2B5EF4-FFF2-40B4-BE49-F238E27FC236}">
                <a16:creationId xmlns:a16="http://schemas.microsoft.com/office/drawing/2014/main" id="{2A676FC5-A146-468C-A436-970CA385B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DE157D-688D-40FB-B2BE-8803E3D52C41}" type="slidenum">
              <a:rPr lang="en-US" altLang="ja-JP" sz="800" smtClean="0"/>
              <a:pPr/>
              <a:t>57</a:t>
            </a:fld>
            <a:endParaRPr lang="en-US" altLang="ja-JP" sz="8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F983B447-5656-4315-A9F3-38ADFE696600}"/>
              </a:ext>
            </a:extLst>
          </p:cNvPr>
          <p:cNvSpPr>
            <a:spLocks noGrp="1" noRot="1" noChangeAspect="1" noChangeArrowheads="1" noTextEdit="1"/>
          </p:cNvSpPr>
          <p:nvPr>
            <p:ph type="sldImg"/>
          </p:nvPr>
        </p:nvSpPr>
        <p:spPr>
          <a:ln/>
        </p:spPr>
      </p:sp>
      <p:sp>
        <p:nvSpPr>
          <p:cNvPr id="119811" name="ノート プレースホルダー 2">
            <a:extLst>
              <a:ext uri="{FF2B5EF4-FFF2-40B4-BE49-F238E27FC236}">
                <a16:creationId xmlns:a16="http://schemas.microsoft.com/office/drawing/2014/main" id="{38861B14-24D9-47A3-B274-9D5F7D0D5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A45AAE8-8DBE-496F-A4C8-BF6A079F65FA}"/>
              </a:ext>
            </a:extLst>
          </p:cNvPr>
          <p:cNvSpPr>
            <a:spLocks noGrp="1"/>
          </p:cNvSpPr>
          <p:nvPr>
            <p:ph type="dt" sz="quarter" idx="1"/>
          </p:nvPr>
        </p:nvSpPr>
        <p:spPr/>
        <p:txBody>
          <a:bodyPr/>
          <a:lstStyle/>
          <a:p>
            <a:pPr>
              <a:defRPr/>
            </a:pPr>
            <a:fld id="{7966E8D9-359D-43BD-B21C-A64C1ACE92E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3805D5AA-1972-4BD4-86D0-6ED42525F7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9814" name="スライド番号プレースホルダー 5">
            <a:extLst>
              <a:ext uri="{FF2B5EF4-FFF2-40B4-BE49-F238E27FC236}">
                <a16:creationId xmlns:a16="http://schemas.microsoft.com/office/drawing/2014/main" id="{B63043B1-7DF7-476C-913D-76EAB63FD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BD2A61-E163-4B46-80A4-972035C56455}" type="slidenum">
              <a:rPr lang="en-US" altLang="ja-JP" sz="800" smtClean="0"/>
              <a:pPr/>
              <a:t>58</a:t>
            </a:fld>
            <a:endParaRPr lang="en-US" altLang="ja-JP" sz="8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a:extLst>
              <a:ext uri="{FF2B5EF4-FFF2-40B4-BE49-F238E27FC236}">
                <a16:creationId xmlns:a16="http://schemas.microsoft.com/office/drawing/2014/main" id="{42113378-EE3E-4145-ABB0-740C8981C765}"/>
              </a:ext>
            </a:extLst>
          </p:cNvPr>
          <p:cNvSpPr>
            <a:spLocks noGrp="1" noRot="1" noChangeAspect="1" noChangeArrowheads="1" noTextEdit="1"/>
          </p:cNvSpPr>
          <p:nvPr>
            <p:ph type="sldImg"/>
          </p:nvPr>
        </p:nvSpPr>
        <p:spPr>
          <a:ln/>
        </p:spPr>
      </p:sp>
      <p:sp>
        <p:nvSpPr>
          <p:cNvPr id="121859" name="ノート プレースホルダー 2">
            <a:extLst>
              <a:ext uri="{FF2B5EF4-FFF2-40B4-BE49-F238E27FC236}">
                <a16:creationId xmlns:a16="http://schemas.microsoft.com/office/drawing/2014/main" id="{0A1B80B8-2216-4CCA-99AF-71929CFB1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A3599E3-FCA8-4352-A6EB-6F423BD6CA4B}"/>
              </a:ext>
            </a:extLst>
          </p:cNvPr>
          <p:cNvSpPr>
            <a:spLocks noGrp="1"/>
          </p:cNvSpPr>
          <p:nvPr>
            <p:ph type="dt" sz="quarter" idx="1"/>
          </p:nvPr>
        </p:nvSpPr>
        <p:spPr/>
        <p:txBody>
          <a:bodyPr/>
          <a:lstStyle/>
          <a:p>
            <a:pPr>
              <a:defRPr/>
            </a:pPr>
            <a:fld id="{3C82E1AE-C99C-4269-92DB-028701657F91}"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6EB0541B-10AD-41E1-8ABF-75779CA437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1862" name="スライド番号プレースホルダー 5">
            <a:extLst>
              <a:ext uri="{FF2B5EF4-FFF2-40B4-BE49-F238E27FC236}">
                <a16:creationId xmlns:a16="http://schemas.microsoft.com/office/drawing/2014/main" id="{C0CBEE11-0594-4557-814A-39D123647E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34A8DB8-488B-4FC8-B4B6-3229322B97E9}" type="slidenum">
              <a:rPr lang="en-US" altLang="ja-JP" sz="800" smtClean="0"/>
              <a:pPr/>
              <a:t>59</a:t>
            </a:fld>
            <a:endParaRPr lang="en-US" altLang="ja-JP"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a:extLst>
              <a:ext uri="{FF2B5EF4-FFF2-40B4-BE49-F238E27FC236}">
                <a16:creationId xmlns:a16="http://schemas.microsoft.com/office/drawing/2014/main" id="{1224B17E-8F46-45DE-BBA9-D3CFB459B7D4}"/>
              </a:ext>
            </a:extLst>
          </p:cNvPr>
          <p:cNvSpPr>
            <a:spLocks noGrp="1" noRot="1" noChangeAspect="1" noChangeArrowheads="1" noTextEdit="1"/>
          </p:cNvSpPr>
          <p:nvPr>
            <p:ph type="sldImg"/>
          </p:nvPr>
        </p:nvSpPr>
        <p:spPr>
          <a:ln/>
        </p:spPr>
      </p:sp>
      <p:sp>
        <p:nvSpPr>
          <p:cNvPr id="123907" name="ノート プレースホルダー 2">
            <a:extLst>
              <a:ext uri="{FF2B5EF4-FFF2-40B4-BE49-F238E27FC236}">
                <a16:creationId xmlns:a16="http://schemas.microsoft.com/office/drawing/2014/main" id="{7905E80B-B3BF-40D3-AD14-394B81DFE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545AE04-BA46-4FBB-817B-59ED9730B009}"/>
              </a:ext>
            </a:extLst>
          </p:cNvPr>
          <p:cNvSpPr>
            <a:spLocks noGrp="1"/>
          </p:cNvSpPr>
          <p:nvPr>
            <p:ph type="dt" sz="quarter" idx="1"/>
          </p:nvPr>
        </p:nvSpPr>
        <p:spPr/>
        <p:txBody>
          <a:bodyPr/>
          <a:lstStyle/>
          <a:p>
            <a:pPr>
              <a:defRPr/>
            </a:pPr>
            <a:fld id="{797614F9-9B84-40B0-83FA-783C5CB0556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3C5B2323-7286-41DD-928D-B3097453312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3910" name="スライド番号プレースホルダー 5">
            <a:extLst>
              <a:ext uri="{FF2B5EF4-FFF2-40B4-BE49-F238E27FC236}">
                <a16:creationId xmlns:a16="http://schemas.microsoft.com/office/drawing/2014/main" id="{23DE22D2-550C-45A0-9EEB-669F5B460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E57348-5DAA-4BBD-827E-A4CA95C6F02E}" type="slidenum">
              <a:rPr lang="en-US" altLang="ja-JP" sz="800" smtClean="0"/>
              <a:pPr/>
              <a:t>60</a:t>
            </a:fld>
            <a:endParaRPr lang="en-US" altLang="ja-JP" sz="8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139FB88A-DD1C-4FB8-B2B7-0EF4328CFB80}"/>
              </a:ext>
            </a:extLst>
          </p:cNvPr>
          <p:cNvSpPr>
            <a:spLocks noGrp="1" noChangeArrowheads="1"/>
          </p:cNvSpPr>
          <p:nvPr>
            <p:ph type="dt" sz="quarter" idx="1"/>
          </p:nvPr>
        </p:nvSpPr>
        <p:spPr/>
        <p:txBody>
          <a:bodyPr/>
          <a:lstStyle/>
          <a:p>
            <a:pPr>
              <a:defRPr/>
            </a:pPr>
            <a:fld id="{154DE1A1-F58F-45FB-929B-90D274BDE069}" type="datetime1">
              <a:rPr lang="ja-JP" altLang="en-US" smtClean="0">
                <a:latin typeface="Times"/>
              </a:rPr>
              <a:t>2025/6/20</a:t>
            </a:fld>
            <a:endParaRPr lang="en-US" altLang="ja-JP" dirty="0">
              <a:latin typeface="Times"/>
              <a:ea typeface="Osaka"/>
              <a:cs typeface="Osaka"/>
            </a:endParaRPr>
          </a:p>
        </p:txBody>
      </p:sp>
      <p:sp>
        <p:nvSpPr>
          <p:cNvPr id="125955" name="Rectangle 6">
            <a:extLst>
              <a:ext uri="{FF2B5EF4-FFF2-40B4-BE49-F238E27FC236}">
                <a16:creationId xmlns:a16="http://schemas.microsoft.com/office/drawing/2014/main" id="{38B37D5D-5C49-4CBD-A47F-551727256B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25956" name="Rectangle 7">
            <a:extLst>
              <a:ext uri="{FF2B5EF4-FFF2-40B4-BE49-F238E27FC236}">
                <a16:creationId xmlns:a16="http://schemas.microsoft.com/office/drawing/2014/main" id="{04A336DA-CCF2-4E00-A466-4143BDC80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8450EA0E-7D18-4480-82D0-626A8CAD1006}" type="slidenum">
              <a:rPr lang="en-US" altLang="ja-JP" sz="800" smtClean="0"/>
              <a:pPr>
                <a:spcBef>
                  <a:spcPct val="0"/>
                </a:spcBef>
              </a:pPr>
              <a:t>61</a:t>
            </a:fld>
            <a:endParaRPr lang="en-US" altLang="ja-JP" sz="800"/>
          </a:p>
        </p:txBody>
      </p:sp>
      <p:sp>
        <p:nvSpPr>
          <p:cNvPr id="125957" name="Rectangle 2">
            <a:extLst>
              <a:ext uri="{FF2B5EF4-FFF2-40B4-BE49-F238E27FC236}">
                <a16:creationId xmlns:a16="http://schemas.microsoft.com/office/drawing/2014/main" id="{5A050F2E-C8CE-4268-8C20-CD7560DD5389}"/>
              </a:ext>
            </a:extLst>
          </p:cNvPr>
          <p:cNvSpPr>
            <a:spLocks noGrp="1" noRot="1" noChangeAspect="1" noChangeArrowheads="1" noTextEdit="1"/>
          </p:cNvSpPr>
          <p:nvPr>
            <p:ph type="sldImg"/>
          </p:nvPr>
        </p:nvSpPr>
        <p:spPr>
          <a:ln/>
        </p:spPr>
      </p:sp>
      <p:sp>
        <p:nvSpPr>
          <p:cNvPr id="125958" name="Rectangle 3">
            <a:extLst>
              <a:ext uri="{FF2B5EF4-FFF2-40B4-BE49-F238E27FC236}">
                <a16:creationId xmlns:a16="http://schemas.microsoft.com/office/drawing/2014/main" id="{A9C49B6D-D993-45F3-9BDF-9A4AAE9B8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a:extLst>
              <a:ext uri="{FF2B5EF4-FFF2-40B4-BE49-F238E27FC236}">
                <a16:creationId xmlns:a16="http://schemas.microsoft.com/office/drawing/2014/main" id="{764E1640-FC86-4873-A655-A580081E49E4}"/>
              </a:ext>
            </a:extLst>
          </p:cNvPr>
          <p:cNvSpPr>
            <a:spLocks noGrp="1" noRot="1" noChangeAspect="1" noChangeArrowheads="1" noTextEdit="1"/>
          </p:cNvSpPr>
          <p:nvPr>
            <p:ph type="sldImg"/>
          </p:nvPr>
        </p:nvSpPr>
        <p:spPr>
          <a:ln/>
        </p:spPr>
      </p:sp>
      <p:sp>
        <p:nvSpPr>
          <p:cNvPr id="128003" name="ノート プレースホルダー 2">
            <a:extLst>
              <a:ext uri="{FF2B5EF4-FFF2-40B4-BE49-F238E27FC236}">
                <a16:creationId xmlns:a16="http://schemas.microsoft.com/office/drawing/2014/main" id="{ABEA4E3B-F615-4B76-9E32-4D05D71F3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403F6D-6854-4553-8108-30CA2E24E275}"/>
              </a:ext>
            </a:extLst>
          </p:cNvPr>
          <p:cNvSpPr>
            <a:spLocks noGrp="1"/>
          </p:cNvSpPr>
          <p:nvPr>
            <p:ph type="dt" sz="quarter" idx="1"/>
          </p:nvPr>
        </p:nvSpPr>
        <p:spPr/>
        <p:txBody>
          <a:bodyPr/>
          <a:lstStyle/>
          <a:p>
            <a:pPr>
              <a:defRPr/>
            </a:pPr>
            <a:fld id="{80817106-C336-4A83-B33C-68A71A488143}"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F936C6EB-F2A9-408F-8B8B-7ED59A47F33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8006" name="スライド番号プレースホルダー 5">
            <a:extLst>
              <a:ext uri="{FF2B5EF4-FFF2-40B4-BE49-F238E27FC236}">
                <a16:creationId xmlns:a16="http://schemas.microsoft.com/office/drawing/2014/main" id="{32DBA9E1-83F9-484D-9CB1-4BE7B20A3F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22F6838-7959-4080-AA2D-20B36196EA28}" type="slidenum">
              <a:rPr lang="en-US" altLang="ja-JP" sz="800" smtClean="0"/>
              <a:pPr/>
              <a:t>62</a:t>
            </a:fld>
            <a:endParaRPr lang="en-US" altLang="ja-JP" sz="8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a:extLst>
              <a:ext uri="{FF2B5EF4-FFF2-40B4-BE49-F238E27FC236}">
                <a16:creationId xmlns:a16="http://schemas.microsoft.com/office/drawing/2014/main" id="{C87CB068-7E90-4517-95F3-F132C8F90F42}"/>
              </a:ext>
            </a:extLst>
          </p:cNvPr>
          <p:cNvSpPr>
            <a:spLocks noGrp="1" noRot="1" noChangeAspect="1" noChangeArrowheads="1" noTextEdit="1"/>
          </p:cNvSpPr>
          <p:nvPr>
            <p:ph type="sldImg"/>
          </p:nvPr>
        </p:nvSpPr>
        <p:spPr>
          <a:ln/>
        </p:spPr>
      </p:sp>
      <p:sp>
        <p:nvSpPr>
          <p:cNvPr id="130051" name="ノート プレースホルダー 2">
            <a:extLst>
              <a:ext uri="{FF2B5EF4-FFF2-40B4-BE49-F238E27FC236}">
                <a16:creationId xmlns:a16="http://schemas.microsoft.com/office/drawing/2014/main" id="{812414FE-97F2-4208-844C-2CDFDBC870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860E3C-A090-41DA-B572-5DCCA76B10EF}"/>
              </a:ext>
            </a:extLst>
          </p:cNvPr>
          <p:cNvSpPr>
            <a:spLocks noGrp="1"/>
          </p:cNvSpPr>
          <p:nvPr>
            <p:ph type="dt" sz="quarter" idx="1"/>
          </p:nvPr>
        </p:nvSpPr>
        <p:spPr/>
        <p:txBody>
          <a:bodyPr/>
          <a:lstStyle/>
          <a:p>
            <a:pPr>
              <a:defRPr/>
            </a:pPr>
            <a:fld id="{096916BE-8F37-44A7-970D-2570CE5B3528}"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268C9417-2EB2-49F4-82CD-49E54613DF7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0054" name="スライド番号プレースホルダー 5">
            <a:extLst>
              <a:ext uri="{FF2B5EF4-FFF2-40B4-BE49-F238E27FC236}">
                <a16:creationId xmlns:a16="http://schemas.microsoft.com/office/drawing/2014/main" id="{5B6E3288-52C1-4C25-BF52-FBFB49CAA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24D8A88-11D6-4101-84D8-98160C28887A}" type="slidenum">
              <a:rPr lang="en-US" altLang="ja-JP" sz="800" smtClean="0"/>
              <a:pPr/>
              <a:t>63</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4861981-76CA-423E-9E83-B3C36FF487E7}"/>
              </a:ext>
            </a:extLst>
          </p:cNvPr>
          <p:cNvSpPr>
            <a:spLocks noGrp="1" noChangeArrowheads="1"/>
          </p:cNvSpPr>
          <p:nvPr>
            <p:ph type="dt" sz="quarter" idx="1"/>
          </p:nvPr>
        </p:nvSpPr>
        <p:spPr/>
        <p:txBody>
          <a:bodyPr/>
          <a:lstStyle/>
          <a:p>
            <a:pPr>
              <a:defRPr/>
            </a:pPr>
            <a:fld id="{1BE9087D-53B3-41E9-B994-40AAD5476078}" type="datetime1">
              <a:rPr lang="ja-JP" altLang="en-US" smtClean="0">
                <a:latin typeface="Times"/>
              </a:rPr>
              <a:t>2025/6/20</a:t>
            </a:fld>
            <a:endParaRPr lang="en-US" altLang="ja-JP" dirty="0">
              <a:latin typeface="Times"/>
              <a:ea typeface="Osaka"/>
              <a:cs typeface="Osaka"/>
            </a:endParaRPr>
          </a:p>
        </p:txBody>
      </p:sp>
      <p:sp>
        <p:nvSpPr>
          <p:cNvPr id="16387" name="Rectangle 6">
            <a:extLst>
              <a:ext uri="{FF2B5EF4-FFF2-40B4-BE49-F238E27FC236}">
                <a16:creationId xmlns:a16="http://schemas.microsoft.com/office/drawing/2014/main" id="{565F7B13-5A36-4626-AA94-8DFDB6A9650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6388" name="Rectangle 7">
            <a:extLst>
              <a:ext uri="{FF2B5EF4-FFF2-40B4-BE49-F238E27FC236}">
                <a16:creationId xmlns:a16="http://schemas.microsoft.com/office/drawing/2014/main" id="{B08697D2-C0EB-460D-9BA7-A9FA29232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2DA642F2-CBC8-4AEA-B686-FC32249ED693}" type="slidenum">
              <a:rPr lang="en-US" altLang="ja-JP" sz="800" smtClean="0"/>
              <a:pPr>
                <a:spcBef>
                  <a:spcPct val="0"/>
                </a:spcBef>
              </a:pPr>
              <a:t>5</a:t>
            </a:fld>
            <a:endParaRPr lang="en-US" altLang="ja-JP" sz="800"/>
          </a:p>
        </p:txBody>
      </p:sp>
      <p:sp>
        <p:nvSpPr>
          <p:cNvPr id="16389" name="Rectangle 2">
            <a:extLst>
              <a:ext uri="{FF2B5EF4-FFF2-40B4-BE49-F238E27FC236}">
                <a16:creationId xmlns:a16="http://schemas.microsoft.com/office/drawing/2014/main" id="{7859C49C-CFA0-4D20-BE38-5FEF46A87033}"/>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425BB11A-0E4D-44DC-B6B2-10EC6B766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a:extLst>
              <a:ext uri="{FF2B5EF4-FFF2-40B4-BE49-F238E27FC236}">
                <a16:creationId xmlns:a16="http://schemas.microsoft.com/office/drawing/2014/main" id="{B31C0B49-CAC5-4953-806E-1489847B8E53}"/>
              </a:ext>
            </a:extLst>
          </p:cNvPr>
          <p:cNvSpPr>
            <a:spLocks noGrp="1" noRot="1" noChangeAspect="1" noChangeArrowheads="1" noTextEdit="1"/>
          </p:cNvSpPr>
          <p:nvPr>
            <p:ph type="sldImg"/>
          </p:nvPr>
        </p:nvSpPr>
        <p:spPr>
          <a:ln/>
        </p:spPr>
      </p:sp>
      <p:sp>
        <p:nvSpPr>
          <p:cNvPr id="132099" name="ノート プレースホルダー 2">
            <a:extLst>
              <a:ext uri="{FF2B5EF4-FFF2-40B4-BE49-F238E27FC236}">
                <a16:creationId xmlns:a16="http://schemas.microsoft.com/office/drawing/2014/main" id="{0DB9FEB2-23CE-4787-B37F-0D48717132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89C781B-A1F7-42A5-9239-E75EDF795DB9}"/>
              </a:ext>
            </a:extLst>
          </p:cNvPr>
          <p:cNvSpPr>
            <a:spLocks noGrp="1"/>
          </p:cNvSpPr>
          <p:nvPr>
            <p:ph type="dt" sz="quarter" idx="1"/>
          </p:nvPr>
        </p:nvSpPr>
        <p:spPr/>
        <p:txBody>
          <a:bodyPr/>
          <a:lstStyle/>
          <a:p>
            <a:pPr>
              <a:defRPr/>
            </a:pPr>
            <a:fld id="{AD6F8A1B-8EE4-4AC1-8467-6DE1594EA55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9D986D76-233F-415C-B84E-CCC8664985F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2102" name="スライド番号プレースホルダー 5">
            <a:extLst>
              <a:ext uri="{FF2B5EF4-FFF2-40B4-BE49-F238E27FC236}">
                <a16:creationId xmlns:a16="http://schemas.microsoft.com/office/drawing/2014/main" id="{133F8685-A798-44B9-823B-33F82ACF3E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882E193-60D5-4401-BC5D-84C5B59840BB}" type="slidenum">
              <a:rPr lang="en-US" altLang="ja-JP" sz="800" smtClean="0"/>
              <a:pPr/>
              <a:t>64</a:t>
            </a:fld>
            <a:endParaRPr lang="en-US" altLang="ja-JP"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a:extLst>
              <a:ext uri="{FF2B5EF4-FFF2-40B4-BE49-F238E27FC236}">
                <a16:creationId xmlns:a16="http://schemas.microsoft.com/office/drawing/2014/main" id="{37451CEF-DDE0-49FA-BB9F-C64159FFEB0E}"/>
              </a:ext>
            </a:extLst>
          </p:cNvPr>
          <p:cNvSpPr>
            <a:spLocks noGrp="1" noRot="1" noChangeAspect="1" noChangeArrowheads="1" noTextEdit="1"/>
          </p:cNvSpPr>
          <p:nvPr>
            <p:ph type="sldImg"/>
          </p:nvPr>
        </p:nvSpPr>
        <p:spPr>
          <a:ln/>
        </p:spPr>
      </p:sp>
      <p:sp>
        <p:nvSpPr>
          <p:cNvPr id="134147" name="ノート プレースホルダー 2">
            <a:extLst>
              <a:ext uri="{FF2B5EF4-FFF2-40B4-BE49-F238E27FC236}">
                <a16:creationId xmlns:a16="http://schemas.microsoft.com/office/drawing/2014/main" id="{7680A12C-EF90-4482-AFA8-3FAEC0E05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DD72E0D-B0B8-4A57-9B08-27C9FF255303}"/>
              </a:ext>
            </a:extLst>
          </p:cNvPr>
          <p:cNvSpPr>
            <a:spLocks noGrp="1"/>
          </p:cNvSpPr>
          <p:nvPr>
            <p:ph type="dt" sz="quarter" idx="1"/>
          </p:nvPr>
        </p:nvSpPr>
        <p:spPr/>
        <p:txBody>
          <a:bodyPr/>
          <a:lstStyle/>
          <a:p>
            <a:pPr>
              <a:defRPr/>
            </a:pPr>
            <a:fld id="{703ED30C-F0C2-45EA-AA85-6CB61C437F5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0C189398-A766-4FAF-BACD-81942265E5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4150" name="スライド番号プレースホルダー 5">
            <a:extLst>
              <a:ext uri="{FF2B5EF4-FFF2-40B4-BE49-F238E27FC236}">
                <a16:creationId xmlns:a16="http://schemas.microsoft.com/office/drawing/2014/main" id="{C7BCF497-85E1-498D-803A-0F58DD6874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6812BD-0E5A-4F1D-A6C4-48F88F422DDA}" type="slidenum">
              <a:rPr lang="en-US" altLang="ja-JP" sz="800" smtClean="0"/>
              <a:pPr/>
              <a:t>65</a:t>
            </a:fld>
            <a:endParaRPr lang="en-US" altLang="ja-JP" sz="8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a:extLst>
              <a:ext uri="{FF2B5EF4-FFF2-40B4-BE49-F238E27FC236}">
                <a16:creationId xmlns:a16="http://schemas.microsoft.com/office/drawing/2014/main" id="{CD2B6719-1F2C-40B1-B464-9603F4FCD1B1}"/>
              </a:ext>
            </a:extLst>
          </p:cNvPr>
          <p:cNvSpPr>
            <a:spLocks noGrp="1" noRot="1" noChangeAspect="1" noChangeArrowheads="1" noTextEdit="1"/>
          </p:cNvSpPr>
          <p:nvPr>
            <p:ph type="sldImg"/>
          </p:nvPr>
        </p:nvSpPr>
        <p:spPr>
          <a:ln/>
        </p:spPr>
      </p:sp>
      <p:sp>
        <p:nvSpPr>
          <p:cNvPr id="136195" name="ノート プレースホルダー 2">
            <a:extLst>
              <a:ext uri="{FF2B5EF4-FFF2-40B4-BE49-F238E27FC236}">
                <a16:creationId xmlns:a16="http://schemas.microsoft.com/office/drawing/2014/main" id="{C2610D89-3DBB-45DB-9218-BA56110D18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ADF16A5-C082-43F5-BF0C-BEA89BD45A00}"/>
              </a:ext>
            </a:extLst>
          </p:cNvPr>
          <p:cNvSpPr>
            <a:spLocks noGrp="1"/>
          </p:cNvSpPr>
          <p:nvPr>
            <p:ph type="dt" sz="quarter" idx="1"/>
          </p:nvPr>
        </p:nvSpPr>
        <p:spPr/>
        <p:txBody>
          <a:bodyPr/>
          <a:lstStyle/>
          <a:p>
            <a:pPr>
              <a:defRPr/>
            </a:pPr>
            <a:fld id="{2C0A5469-765B-45A4-B947-1DDAEC9A634E}"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1B4610D-70DF-44F8-B7FE-1DCF6DA8E4B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6198" name="スライド番号プレースホルダー 5">
            <a:extLst>
              <a:ext uri="{FF2B5EF4-FFF2-40B4-BE49-F238E27FC236}">
                <a16:creationId xmlns:a16="http://schemas.microsoft.com/office/drawing/2014/main" id="{A6C87D40-A7B5-4899-8D66-5618EB8FC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11CD249-6564-4E0C-BED7-15FA3808A432}" type="slidenum">
              <a:rPr lang="en-US" altLang="ja-JP" sz="800" smtClean="0"/>
              <a:pPr/>
              <a:t>66</a:t>
            </a:fld>
            <a:endParaRPr lang="en-US" altLang="ja-JP" sz="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a:extLst>
              <a:ext uri="{FF2B5EF4-FFF2-40B4-BE49-F238E27FC236}">
                <a16:creationId xmlns:a16="http://schemas.microsoft.com/office/drawing/2014/main" id="{588AD86D-743F-45BE-A3A0-3D9A95A1B3EA}"/>
              </a:ext>
            </a:extLst>
          </p:cNvPr>
          <p:cNvSpPr>
            <a:spLocks noGrp="1" noRot="1" noChangeAspect="1" noChangeArrowheads="1" noTextEdit="1"/>
          </p:cNvSpPr>
          <p:nvPr>
            <p:ph type="sldImg"/>
          </p:nvPr>
        </p:nvSpPr>
        <p:spPr>
          <a:ln/>
        </p:spPr>
      </p:sp>
      <p:sp>
        <p:nvSpPr>
          <p:cNvPr id="138243" name="ノート プレースホルダー 2">
            <a:extLst>
              <a:ext uri="{FF2B5EF4-FFF2-40B4-BE49-F238E27FC236}">
                <a16:creationId xmlns:a16="http://schemas.microsoft.com/office/drawing/2014/main" id="{71D59BCF-CA31-42BB-8927-51261BBF6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8457D56-921D-44FB-BCC2-6E5B0B10D485}"/>
              </a:ext>
            </a:extLst>
          </p:cNvPr>
          <p:cNvSpPr>
            <a:spLocks noGrp="1"/>
          </p:cNvSpPr>
          <p:nvPr>
            <p:ph type="dt" sz="quarter" idx="1"/>
          </p:nvPr>
        </p:nvSpPr>
        <p:spPr/>
        <p:txBody>
          <a:bodyPr/>
          <a:lstStyle/>
          <a:p>
            <a:pPr>
              <a:defRPr/>
            </a:pPr>
            <a:fld id="{234451AB-CA2A-4CA8-ACBE-B2F221D7DCB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ED67B32C-E018-4355-BEFD-185AA031640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8246" name="スライド番号プレースホルダー 5">
            <a:extLst>
              <a:ext uri="{FF2B5EF4-FFF2-40B4-BE49-F238E27FC236}">
                <a16:creationId xmlns:a16="http://schemas.microsoft.com/office/drawing/2014/main" id="{CD48BF62-D321-484F-8FCE-5D3BD1ECD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B6A4AA-DAF3-46C2-B33E-0CE12F209E42}" type="slidenum">
              <a:rPr lang="en-US" altLang="ja-JP" sz="800" smtClean="0"/>
              <a:pPr/>
              <a:t>68</a:t>
            </a:fld>
            <a:endParaRPr lang="en-US" altLang="ja-JP" sz="8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a:extLst>
              <a:ext uri="{FF2B5EF4-FFF2-40B4-BE49-F238E27FC236}">
                <a16:creationId xmlns:a16="http://schemas.microsoft.com/office/drawing/2014/main" id="{04E7EEC0-CA43-4064-B552-576F6B63EBB6}"/>
              </a:ext>
            </a:extLst>
          </p:cNvPr>
          <p:cNvSpPr>
            <a:spLocks noGrp="1" noRot="1" noChangeAspect="1" noChangeArrowheads="1" noTextEdit="1"/>
          </p:cNvSpPr>
          <p:nvPr>
            <p:ph type="sldImg"/>
          </p:nvPr>
        </p:nvSpPr>
        <p:spPr>
          <a:ln/>
        </p:spPr>
      </p:sp>
      <p:sp>
        <p:nvSpPr>
          <p:cNvPr id="140291" name="ノート プレースホルダー 2">
            <a:extLst>
              <a:ext uri="{FF2B5EF4-FFF2-40B4-BE49-F238E27FC236}">
                <a16:creationId xmlns:a16="http://schemas.microsoft.com/office/drawing/2014/main" id="{FCD313C2-876A-497D-8DC5-6AF531C73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9EA097-3487-4544-9271-D8EBCCE46A63}"/>
              </a:ext>
            </a:extLst>
          </p:cNvPr>
          <p:cNvSpPr>
            <a:spLocks noGrp="1"/>
          </p:cNvSpPr>
          <p:nvPr>
            <p:ph type="dt" sz="quarter" idx="1"/>
          </p:nvPr>
        </p:nvSpPr>
        <p:spPr/>
        <p:txBody>
          <a:bodyPr/>
          <a:lstStyle/>
          <a:p>
            <a:pPr>
              <a:defRPr/>
            </a:pPr>
            <a:fld id="{27364725-0094-413E-9E08-DB0B4EA00E5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661CB1A2-188A-4AD6-AA5D-07C9D00823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0294" name="スライド番号プレースホルダー 5">
            <a:extLst>
              <a:ext uri="{FF2B5EF4-FFF2-40B4-BE49-F238E27FC236}">
                <a16:creationId xmlns:a16="http://schemas.microsoft.com/office/drawing/2014/main" id="{3EC74AB6-3F4F-4B0D-8344-1D7E9BC60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0E8F6-6B84-423E-B500-02098DB74E17}" type="slidenum">
              <a:rPr lang="en-US" altLang="ja-JP" sz="800" smtClean="0"/>
              <a:pPr/>
              <a:t>69</a:t>
            </a:fld>
            <a:endParaRPr lang="en-US" altLang="ja-JP" sz="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a:extLst>
              <a:ext uri="{FF2B5EF4-FFF2-40B4-BE49-F238E27FC236}">
                <a16:creationId xmlns:a16="http://schemas.microsoft.com/office/drawing/2014/main" id="{B8639218-EEFB-47EB-AC26-FEE7B6203F83}"/>
              </a:ext>
            </a:extLst>
          </p:cNvPr>
          <p:cNvSpPr>
            <a:spLocks noGrp="1" noRot="1" noChangeAspect="1" noChangeArrowheads="1" noTextEdit="1"/>
          </p:cNvSpPr>
          <p:nvPr>
            <p:ph type="sldImg"/>
          </p:nvPr>
        </p:nvSpPr>
        <p:spPr>
          <a:ln/>
        </p:spPr>
      </p:sp>
      <p:sp>
        <p:nvSpPr>
          <p:cNvPr id="142339" name="ノート プレースホルダー 2">
            <a:extLst>
              <a:ext uri="{FF2B5EF4-FFF2-40B4-BE49-F238E27FC236}">
                <a16:creationId xmlns:a16="http://schemas.microsoft.com/office/drawing/2014/main" id="{6B5D60C0-94BB-457B-AE43-43945C6292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E6CBCD7-BCEE-4823-BA16-1E63A5C099A7}"/>
              </a:ext>
            </a:extLst>
          </p:cNvPr>
          <p:cNvSpPr>
            <a:spLocks noGrp="1"/>
          </p:cNvSpPr>
          <p:nvPr>
            <p:ph type="dt" sz="quarter" idx="1"/>
          </p:nvPr>
        </p:nvSpPr>
        <p:spPr/>
        <p:txBody>
          <a:bodyPr/>
          <a:lstStyle/>
          <a:p>
            <a:pPr>
              <a:defRPr/>
            </a:pPr>
            <a:fld id="{6C7EEC56-ACA4-47FF-B18E-AE36AE62BA01}"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5C67C25F-CB0C-4E81-A551-401716060B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2342" name="スライド番号プレースホルダー 5">
            <a:extLst>
              <a:ext uri="{FF2B5EF4-FFF2-40B4-BE49-F238E27FC236}">
                <a16:creationId xmlns:a16="http://schemas.microsoft.com/office/drawing/2014/main" id="{595557ED-F8AD-4825-88D0-5363B5C73E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9AA0AD-9898-4C21-AC99-137D873760B6}" type="slidenum">
              <a:rPr lang="en-US" altLang="ja-JP" sz="800" smtClean="0"/>
              <a:pPr/>
              <a:t>70</a:t>
            </a:fld>
            <a:endParaRPr lang="en-US" altLang="ja-JP" sz="8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a:extLst>
              <a:ext uri="{FF2B5EF4-FFF2-40B4-BE49-F238E27FC236}">
                <a16:creationId xmlns:a16="http://schemas.microsoft.com/office/drawing/2014/main" id="{9E38D260-D4AC-41C3-8C4F-DD4F68A1B37D}"/>
              </a:ext>
            </a:extLst>
          </p:cNvPr>
          <p:cNvSpPr>
            <a:spLocks noGrp="1" noRot="1" noChangeAspect="1" noChangeArrowheads="1" noTextEdit="1"/>
          </p:cNvSpPr>
          <p:nvPr>
            <p:ph type="sldImg"/>
          </p:nvPr>
        </p:nvSpPr>
        <p:spPr>
          <a:ln/>
        </p:spPr>
      </p:sp>
      <p:sp>
        <p:nvSpPr>
          <p:cNvPr id="144387" name="ノート プレースホルダー 2">
            <a:extLst>
              <a:ext uri="{FF2B5EF4-FFF2-40B4-BE49-F238E27FC236}">
                <a16:creationId xmlns:a16="http://schemas.microsoft.com/office/drawing/2014/main" id="{8F993868-ED2C-4210-B5A7-629A947B7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734FC11-7B09-46E9-83DC-D7DF890E04D2}"/>
              </a:ext>
            </a:extLst>
          </p:cNvPr>
          <p:cNvSpPr>
            <a:spLocks noGrp="1"/>
          </p:cNvSpPr>
          <p:nvPr>
            <p:ph type="dt" sz="quarter" idx="1"/>
          </p:nvPr>
        </p:nvSpPr>
        <p:spPr/>
        <p:txBody>
          <a:bodyPr/>
          <a:lstStyle/>
          <a:p>
            <a:pPr>
              <a:defRPr/>
            </a:pPr>
            <a:fld id="{E48EA9E8-A34C-43EE-945D-746D685CC09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EEDC2BE-F6B9-4775-9E7B-0172272E01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4390" name="スライド番号プレースホルダー 5">
            <a:extLst>
              <a:ext uri="{FF2B5EF4-FFF2-40B4-BE49-F238E27FC236}">
                <a16:creationId xmlns:a16="http://schemas.microsoft.com/office/drawing/2014/main" id="{92C38CBB-25AA-4734-958E-F66F3BC65C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146218A-7786-4A14-AD07-B8901D4092EA}" type="slidenum">
              <a:rPr lang="en-US" altLang="ja-JP" sz="800" smtClean="0"/>
              <a:pPr/>
              <a:t>71</a:t>
            </a:fld>
            <a:endParaRPr lang="en-US" altLang="ja-JP" sz="8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80AFF1A-5ADB-46DF-9FEA-83D200481D6E}"/>
              </a:ext>
            </a:extLst>
          </p:cNvPr>
          <p:cNvSpPr>
            <a:spLocks noGrp="1" noChangeArrowheads="1"/>
          </p:cNvSpPr>
          <p:nvPr>
            <p:ph type="dt" sz="quarter" idx="1"/>
          </p:nvPr>
        </p:nvSpPr>
        <p:spPr/>
        <p:txBody>
          <a:bodyPr/>
          <a:lstStyle/>
          <a:p>
            <a:pPr>
              <a:defRPr/>
            </a:pPr>
            <a:fld id="{F5210A03-EB9A-4615-B56E-1DB81216E5F6}" type="datetime1">
              <a:rPr lang="ja-JP" altLang="en-US" smtClean="0">
                <a:latin typeface="Times"/>
              </a:rPr>
              <a:t>2025/6/20</a:t>
            </a:fld>
            <a:endParaRPr lang="en-US" altLang="ja-JP" dirty="0">
              <a:latin typeface="Times"/>
              <a:ea typeface="Osaka"/>
              <a:cs typeface="Osaka"/>
            </a:endParaRPr>
          </a:p>
        </p:txBody>
      </p:sp>
      <p:sp>
        <p:nvSpPr>
          <p:cNvPr id="146435" name="Rectangle 6">
            <a:extLst>
              <a:ext uri="{FF2B5EF4-FFF2-40B4-BE49-F238E27FC236}">
                <a16:creationId xmlns:a16="http://schemas.microsoft.com/office/drawing/2014/main" id="{D5AAFBB9-BA49-4986-9AE3-2C4B13B0D3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46436" name="Rectangle 7">
            <a:extLst>
              <a:ext uri="{FF2B5EF4-FFF2-40B4-BE49-F238E27FC236}">
                <a16:creationId xmlns:a16="http://schemas.microsoft.com/office/drawing/2014/main" id="{840E6AC1-C91E-47CD-AAFC-E789A2417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C7D6D55-6E0C-4C89-8ABA-6EF1261FB0BE}" type="slidenum">
              <a:rPr lang="en-US" altLang="ja-JP" sz="800" smtClean="0"/>
              <a:pPr>
                <a:spcBef>
                  <a:spcPct val="0"/>
                </a:spcBef>
              </a:pPr>
              <a:t>72</a:t>
            </a:fld>
            <a:endParaRPr lang="en-US" altLang="ja-JP" sz="800"/>
          </a:p>
        </p:txBody>
      </p:sp>
      <p:sp>
        <p:nvSpPr>
          <p:cNvPr id="146437" name="Rectangle 2">
            <a:extLst>
              <a:ext uri="{FF2B5EF4-FFF2-40B4-BE49-F238E27FC236}">
                <a16:creationId xmlns:a16="http://schemas.microsoft.com/office/drawing/2014/main" id="{64EEA635-57DC-45C6-A0EF-616650E1E481}"/>
              </a:ext>
            </a:extLst>
          </p:cNvPr>
          <p:cNvSpPr>
            <a:spLocks noGrp="1" noRot="1" noChangeAspect="1" noChangeArrowheads="1" noTextEdit="1"/>
          </p:cNvSpPr>
          <p:nvPr>
            <p:ph type="sldImg"/>
          </p:nvPr>
        </p:nvSpPr>
        <p:spPr>
          <a:ln/>
        </p:spPr>
      </p:sp>
      <p:sp>
        <p:nvSpPr>
          <p:cNvPr id="146438" name="Rectangle 3">
            <a:extLst>
              <a:ext uri="{FF2B5EF4-FFF2-40B4-BE49-F238E27FC236}">
                <a16:creationId xmlns:a16="http://schemas.microsoft.com/office/drawing/2014/main" id="{3E898B11-C490-452C-8A25-E9A274D47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a:extLst>
              <a:ext uri="{FF2B5EF4-FFF2-40B4-BE49-F238E27FC236}">
                <a16:creationId xmlns:a16="http://schemas.microsoft.com/office/drawing/2014/main" id="{F6E6B2DD-AA87-4199-BC68-4F80C9151955}"/>
              </a:ext>
            </a:extLst>
          </p:cNvPr>
          <p:cNvSpPr>
            <a:spLocks noGrp="1" noRot="1" noChangeAspect="1" noChangeArrowheads="1" noTextEdit="1"/>
          </p:cNvSpPr>
          <p:nvPr>
            <p:ph type="sldImg"/>
          </p:nvPr>
        </p:nvSpPr>
        <p:spPr>
          <a:ln/>
        </p:spPr>
      </p:sp>
      <p:sp>
        <p:nvSpPr>
          <p:cNvPr id="148483" name="ノート プレースホルダー 2">
            <a:extLst>
              <a:ext uri="{FF2B5EF4-FFF2-40B4-BE49-F238E27FC236}">
                <a16:creationId xmlns:a16="http://schemas.microsoft.com/office/drawing/2014/main" id="{0A6C514C-B3DD-49C2-8C0D-9061A0660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3B52A5-0527-495F-8837-7C516211C153}"/>
              </a:ext>
            </a:extLst>
          </p:cNvPr>
          <p:cNvSpPr>
            <a:spLocks noGrp="1"/>
          </p:cNvSpPr>
          <p:nvPr>
            <p:ph type="dt" sz="quarter" idx="1"/>
          </p:nvPr>
        </p:nvSpPr>
        <p:spPr/>
        <p:txBody>
          <a:bodyPr/>
          <a:lstStyle/>
          <a:p>
            <a:pPr>
              <a:defRPr/>
            </a:pPr>
            <a:fld id="{2D59B682-7440-4404-98D1-72693A7C742A}"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B76B51A-FB34-4069-9638-40A8A27061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8486" name="スライド番号プレースホルダー 5">
            <a:extLst>
              <a:ext uri="{FF2B5EF4-FFF2-40B4-BE49-F238E27FC236}">
                <a16:creationId xmlns:a16="http://schemas.microsoft.com/office/drawing/2014/main" id="{D1365A17-FDF0-4A81-88A7-61D294092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94F8B10-33B5-428C-8A8E-089098820E0B}" type="slidenum">
              <a:rPr lang="en-US" altLang="ja-JP" sz="800" smtClean="0"/>
              <a:pPr/>
              <a:t>73</a:t>
            </a:fld>
            <a:endParaRPr lang="en-US" altLang="ja-JP" sz="8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a:extLst>
              <a:ext uri="{FF2B5EF4-FFF2-40B4-BE49-F238E27FC236}">
                <a16:creationId xmlns:a16="http://schemas.microsoft.com/office/drawing/2014/main" id="{328D5726-407F-4894-93E0-D0877B38B6E2}"/>
              </a:ext>
            </a:extLst>
          </p:cNvPr>
          <p:cNvSpPr>
            <a:spLocks noGrp="1" noRot="1" noChangeAspect="1" noChangeArrowheads="1" noTextEdit="1"/>
          </p:cNvSpPr>
          <p:nvPr>
            <p:ph type="sldImg"/>
          </p:nvPr>
        </p:nvSpPr>
        <p:spPr>
          <a:ln/>
        </p:spPr>
      </p:sp>
      <p:sp>
        <p:nvSpPr>
          <p:cNvPr id="150531" name="ノート プレースホルダー 2">
            <a:extLst>
              <a:ext uri="{FF2B5EF4-FFF2-40B4-BE49-F238E27FC236}">
                <a16:creationId xmlns:a16="http://schemas.microsoft.com/office/drawing/2014/main" id="{87202168-5ADE-4DE5-9A9D-47C730615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438CC58-C3F4-40A9-BFE7-A575CE3BBE17}"/>
              </a:ext>
            </a:extLst>
          </p:cNvPr>
          <p:cNvSpPr>
            <a:spLocks noGrp="1"/>
          </p:cNvSpPr>
          <p:nvPr>
            <p:ph type="dt" sz="quarter" idx="1"/>
          </p:nvPr>
        </p:nvSpPr>
        <p:spPr/>
        <p:txBody>
          <a:bodyPr/>
          <a:lstStyle/>
          <a:p>
            <a:pPr>
              <a:defRPr/>
            </a:pPr>
            <a:fld id="{0E3BBF8F-5885-4EFA-9D9B-2D784F03F6E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9D487889-C9D1-4BAF-9A8C-5EEE0BFFA76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0534" name="スライド番号プレースホルダー 5">
            <a:extLst>
              <a:ext uri="{FF2B5EF4-FFF2-40B4-BE49-F238E27FC236}">
                <a16:creationId xmlns:a16="http://schemas.microsoft.com/office/drawing/2014/main" id="{58EAB6D9-CD64-4444-BA3F-C24CAB6556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3FAB32E-9D74-46B2-A480-AE414611EA2D}" type="slidenum">
              <a:rPr lang="en-US" altLang="ja-JP" sz="800" smtClean="0"/>
              <a:pPr/>
              <a:t>74</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4AAFCA7-A7D6-45F4-9B51-A62195214F6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57F45EF9-5094-4BB4-9FB7-D52784BC7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52496A0-1D7F-4D11-99A0-495D40A7EB0B}"/>
              </a:ext>
            </a:extLst>
          </p:cNvPr>
          <p:cNvSpPr>
            <a:spLocks noGrp="1"/>
          </p:cNvSpPr>
          <p:nvPr>
            <p:ph type="dt" sz="quarter" idx="1"/>
          </p:nvPr>
        </p:nvSpPr>
        <p:spPr/>
        <p:txBody>
          <a:bodyPr/>
          <a:lstStyle/>
          <a:p>
            <a:pPr>
              <a:defRPr/>
            </a:pPr>
            <a:fld id="{F3DD005A-225B-48CD-9582-A2EDAB583BF2}"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A137B200-EAFC-4494-95DD-B91AB51F9C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99374C3B-5BBD-41E1-9745-D4575054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C549ADE-8417-4950-95A4-043AAFF24A34}" type="slidenum">
              <a:rPr lang="en-US" altLang="ja-JP" sz="800" smtClean="0"/>
              <a:pPr/>
              <a:t>6</a:t>
            </a:fld>
            <a:endParaRPr lang="en-US" altLang="ja-JP" sz="8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DC204B46-DA85-4F55-A732-D935D1A2C479}"/>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A049D2C1-4CBA-4225-BD5B-5E6088E3A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01C3CDF-449F-4D99-9574-21004FB6560B}"/>
              </a:ext>
            </a:extLst>
          </p:cNvPr>
          <p:cNvSpPr>
            <a:spLocks noGrp="1"/>
          </p:cNvSpPr>
          <p:nvPr>
            <p:ph type="dt" sz="quarter" idx="1"/>
          </p:nvPr>
        </p:nvSpPr>
        <p:spPr/>
        <p:txBody>
          <a:bodyPr/>
          <a:lstStyle/>
          <a:p>
            <a:pPr>
              <a:defRPr/>
            </a:pPr>
            <a:fld id="{8C214AA4-5F65-4943-AC7C-A7DC4D8FD07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A6CE4659-9D6E-4AAB-9E33-14B4A722FAC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EBAA898C-4477-41E3-9DC5-D289EEBF8E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5F0F58C-9ABB-4650-80E1-A8DA8889E309}" type="slidenum">
              <a:rPr lang="en-US" altLang="ja-JP" sz="800" smtClean="0"/>
              <a:pPr/>
              <a:t>75</a:t>
            </a:fld>
            <a:endParaRPr lang="en-US" altLang="ja-JP" sz="8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a:extLst>
              <a:ext uri="{FF2B5EF4-FFF2-40B4-BE49-F238E27FC236}">
                <a16:creationId xmlns:a16="http://schemas.microsoft.com/office/drawing/2014/main" id="{50FB11E4-F197-4050-BA4F-96EAC700B394}"/>
              </a:ext>
            </a:extLst>
          </p:cNvPr>
          <p:cNvSpPr>
            <a:spLocks noGrp="1" noRot="1" noChangeAspect="1" noChangeArrowheads="1" noTextEdit="1"/>
          </p:cNvSpPr>
          <p:nvPr>
            <p:ph type="sldImg"/>
          </p:nvPr>
        </p:nvSpPr>
        <p:spPr>
          <a:ln/>
        </p:spPr>
      </p:sp>
      <p:sp>
        <p:nvSpPr>
          <p:cNvPr id="152579" name="ノート プレースホルダー 2">
            <a:extLst>
              <a:ext uri="{FF2B5EF4-FFF2-40B4-BE49-F238E27FC236}">
                <a16:creationId xmlns:a16="http://schemas.microsoft.com/office/drawing/2014/main" id="{DE909D76-897B-415A-A3FD-C7ACBFB27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8E8324F-A95F-4D94-9473-30CA4DAF9916}"/>
              </a:ext>
            </a:extLst>
          </p:cNvPr>
          <p:cNvSpPr>
            <a:spLocks noGrp="1"/>
          </p:cNvSpPr>
          <p:nvPr>
            <p:ph type="dt" sz="quarter" idx="1"/>
          </p:nvPr>
        </p:nvSpPr>
        <p:spPr/>
        <p:txBody>
          <a:bodyPr/>
          <a:lstStyle/>
          <a:p>
            <a:pPr>
              <a:defRPr/>
            </a:pPr>
            <a:fld id="{29A608AE-3276-43F5-B639-F15606D66374}"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87984966-4C9F-4393-993D-CBB48ED0969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2582" name="スライド番号プレースホルダー 5">
            <a:extLst>
              <a:ext uri="{FF2B5EF4-FFF2-40B4-BE49-F238E27FC236}">
                <a16:creationId xmlns:a16="http://schemas.microsoft.com/office/drawing/2014/main" id="{D4C53B0F-7EC4-4E69-85AC-35FA445517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0A382E9-7D00-4240-B55A-E148503492E4}" type="slidenum">
              <a:rPr lang="en-US" altLang="ja-JP" sz="800" smtClean="0"/>
              <a:pPr/>
              <a:t>76</a:t>
            </a:fld>
            <a:endParaRPr lang="en-US" altLang="ja-JP" sz="8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C071E04-564D-46BC-9466-AB64771C2A3E}"/>
              </a:ext>
            </a:extLst>
          </p:cNvPr>
          <p:cNvSpPr>
            <a:spLocks noGrp="1" noChangeArrowheads="1"/>
          </p:cNvSpPr>
          <p:nvPr>
            <p:ph type="dt" sz="quarter" idx="1"/>
          </p:nvPr>
        </p:nvSpPr>
        <p:spPr/>
        <p:txBody>
          <a:bodyPr/>
          <a:lstStyle/>
          <a:p>
            <a:pPr>
              <a:defRPr/>
            </a:pPr>
            <a:fld id="{9C69A48B-D104-4AA2-9C17-FD117C730473}" type="datetime1">
              <a:rPr lang="ja-JP" altLang="en-US" smtClean="0">
                <a:latin typeface="Times"/>
              </a:rPr>
              <a:t>2025/6/20</a:t>
            </a:fld>
            <a:endParaRPr lang="en-US" altLang="ja-JP" dirty="0">
              <a:latin typeface="Times"/>
              <a:ea typeface="Osaka"/>
              <a:cs typeface="Osaka"/>
            </a:endParaRPr>
          </a:p>
        </p:txBody>
      </p:sp>
      <p:sp>
        <p:nvSpPr>
          <p:cNvPr id="154627" name="Rectangle 6">
            <a:extLst>
              <a:ext uri="{FF2B5EF4-FFF2-40B4-BE49-F238E27FC236}">
                <a16:creationId xmlns:a16="http://schemas.microsoft.com/office/drawing/2014/main" id="{DB8CF487-D080-429D-819A-62E1F7748F7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54628" name="Rectangle 7">
            <a:extLst>
              <a:ext uri="{FF2B5EF4-FFF2-40B4-BE49-F238E27FC236}">
                <a16:creationId xmlns:a16="http://schemas.microsoft.com/office/drawing/2014/main" id="{9E692E31-4AF9-451C-8E84-591DC4D3C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6FC954BA-B67F-40AC-A8AB-F9CE61F6665E}" type="slidenum">
              <a:rPr lang="en-US" altLang="ja-JP" sz="800" smtClean="0"/>
              <a:pPr>
                <a:spcBef>
                  <a:spcPct val="0"/>
                </a:spcBef>
              </a:pPr>
              <a:t>77</a:t>
            </a:fld>
            <a:endParaRPr lang="en-US" altLang="ja-JP" sz="800"/>
          </a:p>
        </p:txBody>
      </p:sp>
      <p:sp>
        <p:nvSpPr>
          <p:cNvPr id="154629" name="Rectangle 2">
            <a:extLst>
              <a:ext uri="{FF2B5EF4-FFF2-40B4-BE49-F238E27FC236}">
                <a16:creationId xmlns:a16="http://schemas.microsoft.com/office/drawing/2014/main" id="{041D9850-4B6D-4CCF-9EFD-4E44ED7DB217}"/>
              </a:ext>
            </a:extLst>
          </p:cNvPr>
          <p:cNvSpPr>
            <a:spLocks noGrp="1" noRot="1" noChangeAspect="1" noChangeArrowheads="1" noTextEdit="1"/>
          </p:cNvSpPr>
          <p:nvPr>
            <p:ph type="sldImg"/>
          </p:nvPr>
        </p:nvSpPr>
        <p:spPr>
          <a:ln/>
        </p:spPr>
      </p:sp>
      <p:sp>
        <p:nvSpPr>
          <p:cNvPr id="154630" name="Rectangle 3">
            <a:extLst>
              <a:ext uri="{FF2B5EF4-FFF2-40B4-BE49-F238E27FC236}">
                <a16:creationId xmlns:a16="http://schemas.microsoft.com/office/drawing/2014/main" id="{B618E95C-5061-4227-8898-E86D4229C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AA0BF338-2ECC-4B51-883F-094F8A30DA84}"/>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9D0ABDD2-086A-4827-A99C-9019A2853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F6EBC-8E79-41DE-B643-999255D60F95}"/>
              </a:ext>
            </a:extLst>
          </p:cNvPr>
          <p:cNvSpPr>
            <a:spLocks noGrp="1"/>
          </p:cNvSpPr>
          <p:nvPr>
            <p:ph type="dt" sz="quarter" idx="1"/>
          </p:nvPr>
        </p:nvSpPr>
        <p:spPr/>
        <p:txBody>
          <a:bodyPr/>
          <a:lstStyle/>
          <a:p>
            <a:pPr>
              <a:defRPr/>
            </a:pPr>
            <a:fld id="{BE707502-96AE-405B-82F7-FF525ED4A006}"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110E56B3-45B7-4630-9CC5-136C0FFBCBC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86252B5-DC97-4450-9756-E54650B67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78</a:t>
            </a:fld>
            <a:endParaRPr lang="en-US" altLang="ja-JP" sz="8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a:extLst>
              <a:ext uri="{FF2B5EF4-FFF2-40B4-BE49-F238E27FC236}">
                <a16:creationId xmlns:a16="http://schemas.microsoft.com/office/drawing/2014/main" id="{B3F32401-6A5D-4B2C-8941-A1DB785F4E2B}"/>
              </a:ext>
            </a:extLst>
          </p:cNvPr>
          <p:cNvSpPr>
            <a:spLocks noGrp="1" noRot="1" noChangeAspect="1" noChangeArrowheads="1" noTextEdit="1"/>
          </p:cNvSpPr>
          <p:nvPr>
            <p:ph type="sldImg"/>
          </p:nvPr>
        </p:nvSpPr>
        <p:spPr>
          <a:ln/>
        </p:spPr>
      </p:sp>
      <p:sp>
        <p:nvSpPr>
          <p:cNvPr id="158723" name="ノート プレースホルダー 2">
            <a:extLst>
              <a:ext uri="{FF2B5EF4-FFF2-40B4-BE49-F238E27FC236}">
                <a16:creationId xmlns:a16="http://schemas.microsoft.com/office/drawing/2014/main" id="{E8F9054D-2014-4E69-BD06-214570BD8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A48037-8C14-4137-AC3C-186A30E6FAA3}"/>
              </a:ext>
            </a:extLst>
          </p:cNvPr>
          <p:cNvSpPr>
            <a:spLocks noGrp="1"/>
          </p:cNvSpPr>
          <p:nvPr>
            <p:ph type="dt" sz="quarter" idx="1"/>
          </p:nvPr>
        </p:nvSpPr>
        <p:spPr/>
        <p:txBody>
          <a:bodyPr/>
          <a:lstStyle/>
          <a:p>
            <a:pPr>
              <a:defRPr/>
            </a:pPr>
            <a:fld id="{4B081679-C7DC-4B5E-8760-5018D55AD120}"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1C65686-4718-4C3F-9055-22F99B83968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8726" name="スライド番号プレースホルダー 5">
            <a:extLst>
              <a:ext uri="{FF2B5EF4-FFF2-40B4-BE49-F238E27FC236}">
                <a16:creationId xmlns:a16="http://schemas.microsoft.com/office/drawing/2014/main" id="{F9793A89-9312-42D6-A2C0-48A5F21A37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F5C5F2-8753-4E5F-BB41-F58D9FD31274}" type="slidenum">
              <a:rPr lang="en-US" altLang="ja-JP" sz="800" smtClean="0"/>
              <a:pPr/>
              <a:t>79</a:t>
            </a:fld>
            <a:endParaRPr lang="en-US" altLang="ja-JP" sz="8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a:extLst>
              <a:ext uri="{FF2B5EF4-FFF2-40B4-BE49-F238E27FC236}">
                <a16:creationId xmlns:a16="http://schemas.microsoft.com/office/drawing/2014/main" id="{B0731275-0EBE-4456-8C6B-EB3376F38E95}"/>
              </a:ext>
            </a:extLst>
          </p:cNvPr>
          <p:cNvSpPr>
            <a:spLocks noGrp="1" noRot="1" noChangeAspect="1" noChangeArrowheads="1" noTextEdit="1"/>
          </p:cNvSpPr>
          <p:nvPr>
            <p:ph type="sldImg"/>
          </p:nvPr>
        </p:nvSpPr>
        <p:spPr>
          <a:ln/>
        </p:spPr>
      </p:sp>
      <p:sp>
        <p:nvSpPr>
          <p:cNvPr id="160771" name="ノート プレースホルダー 2">
            <a:extLst>
              <a:ext uri="{FF2B5EF4-FFF2-40B4-BE49-F238E27FC236}">
                <a16:creationId xmlns:a16="http://schemas.microsoft.com/office/drawing/2014/main" id="{E8FABE88-1E1A-4130-AEB9-20657C4CD8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37AC892-2F86-47B5-B29B-27382AD32624}"/>
              </a:ext>
            </a:extLst>
          </p:cNvPr>
          <p:cNvSpPr>
            <a:spLocks noGrp="1"/>
          </p:cNvSpPr>
          <p:nvPr>
            <p:ph type="dt" sz="quarter" idx="1"/>
          </p:nvPr>
        </p:nvSpPr>
        <p:spPr/>
        <p:txBody>
          <a:bodyPr/>
          <a:lstStyle/>
          <a:p>
            <a:pPr>
              <a:defRPr/>
            </a:pPr>
            <a:fld id="{3D657AA5-D846-42DD-9F1B-F77A1B38CDEA}"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0AD95720-4E15-453A-8A74-96974D61EEC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0774" name="スライド番号プレースホルダー 5">
            <a:extLst>
              <a:ext uri="{FF2B5EF4-FFF2-40B4-BE49-F238E27FC236}">
                <a16:creationId xmlns:a16="http://schemas.microsoft.com/office/drawing/2014/main" id="{57232C4E-FEA9-45FA-B47B-4E3B506D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8E11EA1-69C9-4286-8147-A46AA5192B12}" type="slidenum">
              <a:rPr lang="en-US" altLang="ja-JP" sz="800" smtClean="0"/>
              <a:pPr/>
              <a:t>80</a:t>
            </a:fld>
            <a:endParaRPr lang="en-US" altLang="ja-JP" sz="800"/>
          </a:p>
        </p:txBody>
      </p:sp>
    </p:spTree>
    <p:extLst>
      <p:ext uri="{BB962C8B-B14F-4D97-AF65-F5344CB8AC3E}">
        <p14:creationId xmlns:p14="http://schemas.microsoft.com/office/powerpoint/2010/main" val="21130540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EA7C-2F4F-EA95-266F-54839CBA3374}"/>
            </a:ext>
          </a:extLst>
        </p:cNvPr>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6F032BE-8A41-FA20-CE24-85A22424EBD3}"/>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326D7AC3-055E-CA04-CCE0-6D29068EAA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C2CED1D-B1D7-593A-C8EC-DB463AB84C58}"/>
              </a:ext>
            </a:extLst>
          </p:cNvPr>
          <p:cNvSpPr>
            <a:spLocks noGrp="1"/>
          </p:cNvSpPr>
          <p:nvPr>
            <p:ph type="dt" sz="quarter" idx="1"/>
          </p:nvPr>
        </p:nvSpPr>
        <p:spPr/>
        <p:txBody>
          <a:bodyPr/>
          <a:lstStyle/>
          <a:p>
            <a:pPr>
              <a:defRPr/>
            </a:pPr>
            <a:fld id="{0DF32310-7416-46F3-BB2E-D0CA58E50D5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9BAB6787-2322-C5B4-EE3B-F73FE42212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91ECBD66-A93A-D0C9-27E5-956F6A7B9E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81</a:t>
            </a:fld>
            <a:endParaRPr lang="en-US" altLang="ja-JP" sz="800"/>
          </a:p>
        </p:txBody>
      </p:sp>
    </p:spTree>
    <p:extLst>
      <p:ext uri="{BB962C8B-B14F-4D97-AF65-F5344CB8AC3E}">
        <p14:creationId xmlns:p14="http://schemas.microsoft.com/office/powerpoint/2010/main" val="17515596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a:extLst>
              <a:ext uri="{FF2B5EF4-FFF2-40B4-BE49-F238E27FC236}">
                <a16:creationId xmlns:a16="http://schemas.microsoft.com/office/drawing/2014/main" id="{AC89B566-9503-4394-9247-B3CE167E4C10}"/>
              </a:ext>
            </a:extLst>
          </p:cNvPr>
          <p:cNvSpPr>
            <a:spLocks noGrp="1" noRot="1" noChangeAspect="1" noChangeArrowheads="1" noTextEdit="1"/>
          </p:cNvSpPr>
          <p:nvPr>
            <p:ph type="sldImg"/>
          </p:nvPr>
        </p:nvSpPr>
        <p:spPr>
          <a:ln/>
        </p:spPr>
      </p:sp>
      <p:sp>
        <p:nvSpPr>
          <p:cNvPr id="164867" name="ノート プレースホルダー 2">
            <a:extLst>
              <a:ext uri="{FF2B5EF4-FFF2-40B4-BE49-F238E27FC236}">
                <a16:creationId xmlns:a16="http://schemas.microsoft.com/office/drawing/2014/main" id="{664C0A9E-D7CB-4888-BFB1-065E3B447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BF72F16-DB67-45D2-AEA3-019E407CE0C4}"/>
              </a:ext>
            </a:extLst>
          </p:cNvPr>
          <p:cNvSpPr>
            <a:spLocks noGrp="1"/>
          </p:cNvSpPr>
          <p:nvPr>
            <p:ph type="dt" sz="quarter" idx="1"/>
          </p:nvPr>
        </p:nvSpPr>
        <p:spPr/>
        <p:txBody>
          <a:bodyPr/>
          <a:lstStyle/>
          <a:p>
            <a:pPr>
              <a:defRPr/>
            </a:pPr>
            <a:fld id="{48D6A51A-EA23-41D2-B505-C4C8AFA63DDE}"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D9E080C7-F037-4435-B33C-F4443C3B5ED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4870" name="スライド番号プレースホルダー 5">
            <a:extLst>
              <a:ext uri="{FF2B5EF4-FFF2-40B4-BE49-F238E27FC236}">
                <a16:creationId xmlns:a16="http://schemas.microsoft.com/office/drawing/2014/main" id="{6616DFF1-5906-49F2-962F-110E09D168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9BEA9E-ADF5-4280-8258-E7567C0D64AB}" type="slidenum">
              <a:rPr lang="en-US" altLang="ja-JP" sz="800" smtClean="0"/>
              <a:pPr/>
              <a:t>82</a:t>
            </a:fld>
            <a:endParaRPr lang="en-US" altLang="ja-JP" sz="8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a:extLst>
              <a:ext uri="{FF2B5EF4-FFF2-40B4-BE49-F238E27FC236}">
                <a16:creationId xmlns:a16="http://schemas.microsoft.com/office/drawing/2014/main" id="{596116C4-818B-4D82-AC9F-50F00300C74C}"/>
              </a:ext>
            </a:extLst>
          </p:cNvPr>
          <p:cNvSpPr>
            <a:spLocks noGrp="1" noRot="1" noChangeAspect="1" noChangeArrowheads="1" noTextEdit="1"/>
          </p:cNvSpPr>
          <p:nvPr>
            <p:ph type="sldImg"/>
          </p:nvPr>
        </p:nvSpPr>
        <p:spPr>
          <a:ln/>
        </p:spPr>
      </p:sp>
      <p:sp>
        <p:nvSpPr>
          <p:cNvPr id="166915" name="ノート プレースホルダー 2">
            <a:extLst>
              <a:ext uri="{FF2B5EF4-FFF2-40B4-BE49-F238E27FC236}">
                <a16:creationId xmlns:a16="http://schemas.microsoft.com/office/drawing/2014/main" id="{AD6C547C-545E-43F9-B65B-89F1CD029F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571F87B-A7F0-475B-AAD6-0607998F4CF9}"/>
              </a:ext>
            </a:extLst>
          </p:cNvPr>
          <p:cNvSpPr>
            <a:spLocks noGrp="1"/>
          </p:cNvSpPr>
          <p:nvPr>
            <p:ph type="dt" sz="quarter" idx="1"/>
          </p:nvPr>
        </p:nvSpPr>
        <p:spPr/>
        <p:txBody>
          <a:bodyPr/>
          <a:lstStyle/>
          <a:p>
            <a:pPr>
              <a:defRPr/>
            </a:pPr>
            <a:fld id="{57039295-1595-4524-BF5F-CE5B384B7419}"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D66EADC2-FFFE-4D20-97AE-776636F2A91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6918" name="スライド番号プレースホルダー 5">
            <a:extLst>
              <a:ext uri="{FF2B5EF4-FFF2-40B4-BE49-F238E27FC236}">
                <a16:creationId xmlns:a16="http://schemas.microsoft.com/office/drawing/2014/main" id="{4A7EDD20-441C-4D17-8E04-3BBDCF3B8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DEB195C-ED89-4094-B251-57EAE531D404}" type="slidenum">
              <a:rPr lang="en-US" altLang="ja-JP" sz="800" smtClean="0"/>
              <a:pPr/>
              <a:t>83</a:t>
            </a:fld>
            <a:endParaRPr lang="en-US" altLang="ja-JP" sz="8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a:extLst>
              <a:ext uri="{FF2B5EF4-FFF2-40B4-BE49-F238E27FC236}">
                <a16:creationId xmlns:a16="http://schemas.microsoft.com/office/drawing/2014/main" id="{52B5967B-095E-4CAB-998F-C7EB5821B38A}"/>
              </a:ext>
            </a:extLst>
          </p:cNvPr>
          <p:cNvSpPr>
            <a:spLocks noGrp="1" noRot="1" noChangeAspect="1" noChangeArrowheads="1" noTextEdit="1"/>
          </p:cNvSpPr>
          <p:nvPr>
            <p:ph type="sldImg"/>
          </p:nvPr>
        </p:nvSpPr>
        <p:spPr>
          <a:ln/>
        </p:spPr>
      </p:sp>
      <p:sp>
        <p:nvSpPr>
          <p:cNvPr id="168963" name="ノート プレースホルダー 2">
            <a:extLst>
              <a:ext uri="{FF2B5EF4-FFF2-40B4-BE49-F238E27FC236}">
                <a16:creationId xmlns:a16="http://schemas.microsoft.com/office/drawing/2014/main" id="{5223BEED-02E8-4E43-A277-2EA0A5810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022083-9DC7-4D56-9D6C-AFE7D7F8AB8B}"/>
              </a:ext>
            </a:extLst>
          </p:cNvPr>
          <p:cNvSpPr>
            <a:spLocks noGrp="1"/>
          </p:cNvSpPr>
          <p:nvPr>
            <p:ph type="dt" sz="quarter" idx="1"/>
          </p:nvPr>
        </p:nvSpPr>
        <p:spPr/>
        <p:txBody>
          <a:bodyPr/>
          <a:lstStyle/>
          <a:p>
            <a:pPr>
              <a:defRPr/>
            </a:pPr>
            <a:fld id="{DCAAACC8-4902-4237-A1A4-CB42B1AA4ED4}"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8010B0FD-4EFC-4F76-876D-C7F03733D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8966" name="スライド番号プレースホルダー 5">
            <a:extLst>
              <a:ext uri="{FF2B5EF4-FFF2-40B4-BE49-F238E27FC236}">
                <a16:creationId xmlns:a16="http://schemas.microsoft.com/office/drawing/2014/main" id="{27C43B53-8306-4BB2-A1FE-E03D75AD2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E27E9-DFF9-4619-96AC-ED69527926EA}" type="slidenum">
              <a:rPr lang="en-US" altLang="ja-JP" sz="800" smtClean="0"/>
              <a:pPr/>
              <a:t>84</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5FAACF43-244B-4CD8-A0DB-CB83AF74CAB2}"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7</a:t>
            </a:fld>
            <a:endParaRPr lang="en-US" altLang="ja-JP" sz="8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6300CFD8-ED84-43F0-BF81-0478815FDD05}"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85</a:t>
            </a:fld>
            <a:endParaRPr lang="en-US" altLang="ja-JP" sz="800"/>
          </a:p>
        </p:txBody>
      </p:sp>
    </p:spTree>
    <p:extLst>
      <p:ext uri="{BB962C8B-B14F-4D97-AF65-F5344CB8AC3E}">
        <p14:creationId xmlns:p14="http://schemas.microsoft.com/office/powerpoint/2010/main" val="4637980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a:extLst>
              <a:ext uri="{FF2B5EF4-FFF2-40B4-BE49-F238E27FC236}">
                <a16:creationId xmlns:a16="http://schemas.microsoft.com/office/drawing/2014/main" id="{6079F34F-F71E-46C1-8078-905F9626BFDD}"/>
              </a:ext>
            </a:extLst>
          </p:cNvPr>
          <p:cNvSpPr>
            <a:spLocks noGrp="1" noRot="1" noChangeAspect="1" noChangeArrowheads="1" noTextEdit="1"/>
          </p:cNvSpPr>
          <p:nvPr>
            <p:ph type="sldImg"/>
          </p:nvPr>
        </p:nvSpPr>
        <p:spPr>
          <a:ln/>
        </p:spPr>
      </p:sp>
      <p:sp>
        <p:nvSpPr>
          <p:cNvPr id="173059" name="ノート プレースホルダー 2">
            <a:extLst>
              <a:ext uri="{FF2B5EF4-FFF2-40B4-BE49-F238E27FC236}">
                <a16:creationId xmlns:a16="http://schemas.microsoft.com/office/drawing/2014/main" id="{E802E062-4D73-4F28-810C-CD3DCD317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162B6FD-81C1-4593-A573-0292C2A49E8D}"/>
              </a:ext>
            </a:extLst>
          </p:cNvPr>
          <p:cNvSpPr>
            <a:spLocks noGrp="1"/>
          </p:cNvSpPr>
          <p:nvPr>
            <p:ph type="dt" sz="quarter" idx="1"/>
          </p:nvPr>
        </p:nvSpPr>
        <p:spPr/>
        <p:txBody>
          <a:bodyPr/>
          <a:lstStyle/>
          <a:p>
            <a:pPr>
              <a:defRPr/>
            </a:pPr>
            <a:fld id="{6E08D495-7285-4AE5-B897-65EF101052F8}"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91868A72-FE86-4A25-BC4B-C535434A61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3062" name="スライド番号プレースホルダー 5">
            <a:extLst>
              <a:ext uri="{FF2B5EF4-FFF2-40B4-BE49-F238E27FC236}">
                <a16:creationId xmlns:a16="http://schemas.microsoft.com/office/drawing/2014/main" id="{C2547DEA-82B0-4670-95B2-302E877999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77F36CA-C134-40C1-A94F-E557CAC05857}" type="slidenum">
              <a:rPr lang="en-US" altLang="ja-JP" sz="800" smtClean="0"/>
              <a:pPr/>
              <a:t>86</a:t>
            </a:fld>
            <a:endParaRPr lang="en-US" altLang="ja-JP" sz="8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DB9FC-FC8B-D3BA-4582-5DCE358392DF}"/>
            </a:ext>
          </a:extLst>
        </p:cNvPr>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41BC0321-44CA-165E-F924-38D8787EDA3F}"/>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EE0ACA98-8623-AC80-9443-848A13F3A6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54AE31B-1789-EF54-4BA5-A9802A716C2C}"/>
              </a:ext>
            </a:extLst>
          </p:cNvPr>
          <p:cNvSpPr>
            <a:spLocks noGrp="1"/>
          </p:cNvSpPr>
          <p:nvPr>
            <p:ph type="dt" sz="quarter" idx="1"/>
          </p:nvPr>
        </p:nvSpPr>
        <p:spPr/>
        <p:txBody>
          <a:bodyPr/>
          <a:lstStyle/>
          <a:p>
            <a:pPr>
              <a:defRPr/>
            </a:pPr>
            <a:fld id="{112495E9-0415-47A5-AE29-862378C1774E}"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F076AE3C-3BB7-3D2E-5A62-281E416DF26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8B139AC2-739B-AD32-836A-F8647795F1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87</a:t>
            </a:fld>
            <a:endParaRPr lang="en-US" altLang="ja-JP" sz="800"/>
          </a:p>
        </p:txBody>
      </p:sp>
    </p:spTree>
    <p:extLst>
      <p:ext uri="{BB962C8B-B14F-4D97-AF65-F5344CB8AC3E}">
        <p14:creationId xmlns:p14="http://schemas.microsoft.com/office/powerpoint/2010/main" val="24272971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91E45-5C7D-4E6F-D97A-6361BF1C16E6}"/>
            </a:ext>
          </a:extLst>
        </p:cNvPr>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E4845F97-761D-BE08-D2D7-B41CB5E4CF52}"/>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5EAC8167-69EC-683B-38ED-1CBBA76127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D963F61-DBA2-BF85-166A-9DE2B711F264}"/>
              </a:ext>
            </a:extLst>
          </p:cNvPr>
          <p:cNvSpPr>
            <a:spLocks noGrp="1"/>
          </p:cNvSpPr>
          <p:nvPr>
            <p:ph type="dt" sz="quarter" idx="1"/>
          </p:nvPr>
        </p:nvSpPr>
        <p:spPr/>
        <p:txBody>
          <a:bodyPr/>
          <a:lstStyle/>
          <a:p>
            <a:pPr>
              <a:defRPr/>
            </a:pPr>
            <a:fld id="{1BC9DA59-1B94-49CC-A4AE-060B32DD53A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21B1CF0A-6455-57D3-AE45-423661CE81A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C0212CB-058B-E862-0451-F2CCF49E8E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88</a:t>
            </a:fld>
            <a:endParaRPr lang="en-US" altLang="ja-JP" sz="800"/>
          </a:p>
        </p:txBody>
      </p:sp>
    </p:spTree>
    <p:extLst>
      <p:ext uri="{BB962C8B-B14F-4D97-AF65-F5344CB8AC3E}">
        <p14:creationId xmlns:p14="http://schemas.microsoft.com/office/powerpoint/2010/main" val="18013957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86DFA43-3154-4101-B1FA-D95E692D3565}"/>
              </a:ext>
            </a:extLst>
          </p:cNvPr>
          <p:cNvSpPr>
            <a:spLocks noGrp="1" noChangeArrowheads="1"/>
          </p:cNvSpPr>
          <p:nvPr>
            <p:ph type="dt" sz="quarter" idx="1"/>
          </p:nvPr>
        </p:nvSpPr>
        <p:spPr/>
        <p:txBody>
          <a:bodyPr/>
          <a:lstStyle/>
          <a:p>
            <a:pPr>
              <a:defRPr/>
            </a:pPr>
            <a:fld id="{D2C6128A-21E8-4D58-8F7B-A2D13770CD20}" type="datetime1">
              <a:rPr lang="ja-JP" altLang="en-US" smtClean="0">
                <a:latin typeface="Times"/>
              </a:rPr>
              <a:t>2025/6/20</a:t>
            </a:fld>
            <a:endParaRPr lang="en-US" altLang="ja-JP" dirty="0">
              <a:latin typeface="Times"/>
              <a:ea typeface="Osaka"/>
              <a:cs typeface="Osaka"/>
            </a:endParaRPr>
          </a:p>
        </p:txBody>
      </p:sp>
      <p:sp>
        <p:nvSpPr>
          <p:cNvPr id="175107" name="Rectangle 6">
            <a:extLst>
              <a:ext uri="{FF2B5EF4-FFF2-40B4-BE49-F238E27FC236}">
                <a16:creationId xmlns:a16="http://schemas.microsoft.com/office/drawing/2014/main" id="{74833FC7-461A-414B-A38A-0C3129CB615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5108" name="Rectangle 7">
            <a:extLst>
              <a:ext uri="{FF2B5EF4-FFF2-40B4-BE49-F238E27FC236}">
                <a16:creationId xmlns:a16="http://schemas.microsoft.com/office/drawing/2014/main" id="{8558D705-9326-4F1A-817E-207ABC85A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13395FB-739A-4B91-A661-A620AA4DA6F3}" type="slidenum">
              <a:rPr lang="en-US" altLang="ja-JP" sz="800" smtClean="0"/>
              <a:pPr>
                <a:spcBef>
                  <a:spcPct val="0"/>
                </a:spcBef>
              </a:pPr>
              <a:t>89</a:t>
            </a:fld>
            <a:endParaRPr lang="en-US" altLang="ja-JP" sz="800"/>
          </a:p>
        </p:txBody>
      </p:sp>
      <p:sp>
        <p:nvSpPr>
          <p:cNvPr id="175109" name="Rectangle 2">
            <a:extLst>
              <a:ext uri="{FF2B5EF4-FFF2-40B4-BE49-F238E27FC236}">
                <a16:creationId xmlns:a16="http://schemas.microsoft.com/office/drawing/2014/main" id="{6AA27DCF-8354-4496-85C2-C4042BBBA757}"/>
              </a:ext>
            </a:extLst>
          </p:cNvPr>
          <p:cNvSpPr>
            <a:spLocks noGrp="1" noRot="1" noChangeAspect="1" noChangeArrowheads="1" noTextEdit="1"/>
          </p:cNvSpPr>
          <p:nvPr>
            <p:ph type="sldImg"/>
          </p:nvPr>
        </p:nvSpPr>
        <p:spPr>
          <a:ln/>
        </p:spPr>
      </p:sp>
      <p:sp>
        <p:nvSpPr>
          <p:cNvPr id="175110" name="Rectangle 3">
            <a:extLst>
              <a:ext uri="{FF2B5EF4-FFF2-40B4-BE49-F238E27FC236}">
                <a16:creationId xmlns:a16="http://schemas.microsoft.com/office/drawing/2014/main" id="{F79120F9-D197-4EC6-B8DF-C17D43E64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a:extLst>
              <a:ext uri="{FF2B5EF4-FFF2-40B4-BE49-F238E27FC236}">
                <a16:creationId xmlns:a16="http://schemas.microsoft.com/office/drawing/2014/main" id="{C349903E-50A8-4B58-97DB-B9C2DBD8C959}"/>
              </a:ext>
            </a:extLst>
          </p:cNvPr>
          <p:cNvSpPr>
            <a:spLocks noGrp="1" noRot="1" noChangeAspect="1" noChangeArrowheads="1" noTextEdit="1"/>
          </p:cNvSpPr>
          <p:nvPr>
            <p:ph type="sldImg"/>
          </p:nvPr>
        </p:nvSpPr>
        <p:spPr>
          <a:ln/>
        </p:spPr>
      </p:sp>
      <p:sp>
        <p:nvSpPr>
          <p:cNvPr id="177155" name="ノート プレースホルダー 2">
            <a:extLst>
              <a:ext uri="{FF2B5EF4-FFF2-40B4-BE49-F238E27FC236}">
                <a16:creationId xmlns:a16="http://schemas.microsoft.com/office/drawing/2014/main" id="{21AB8599-8915-46F5-80B1-69A768353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7B878DA-8B49-4BEF-91B1-DC274BA75C7B}"/>
              </a:ext>
            </a:extLst>
          </p:cNvPr>
          <p:cNvSpPr>
            <a:spLocks noGrp="1"/>
          </p:cNvSpPr>
          <p:nvPr>
            <p:ph type="dt" sz="quarter" idx="1"/>
          </p:nvPr>
        </p:nvSpPr>
        <p:spPr/>
        <p:txBody>
          <a:bodyPr/>
          <a:lstStyle/>
          <a:p>
            <a:pPr>
              <a:defRPr/>
            </a:pPr>
            <a:fld id="{FC169ED3-F921-4D04-BE4C-894014A11036}"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74D5D9F5-EC7B-4C2E-B892-564BD2ECC79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7158" name="スライド番号プレースホルダー 5">
            <a:extLst>
              <a:ext uri="{FF2B5EF4-FFF2-40B4-BE49-F238E27FC236}">
                <a16:creationId xmlns:a16="http://schemas.microsoft.com/office/drawing/2014/main" id="{258CCAD5-FEC1-40A1-AD9B-0FD51167D4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B814979-0F7E-4F9A-A0BF-BD641A66D926}" type="slidenum">
              <a:rPr lang="en-US" altLang="ja-JP" sz="800" smtClean="0"/>
              <a:pPr/>
              <a:t>90</a:t>
            </a:fld>
            <a:endParaRPr lang="en-US" altLang="ja-JP" sz="8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F8ABD3D-7A88-401B-A12C-4AC1F0AD24C1}"/>
              </a:ext>
            </a:extLst>
          </p:cNvPr>
          <p:cNvSpPr>
            <a:spLocks noGrp="1" noChangeArrowheads="1"/>
          </p:cNvSpPr>
          <p:nvPr>
            <p:ph type="dt" sz="quarter" idx="1"/>
          </p:nvPr>
        </p:nvSpPr>
        <p:spPr/>
        <p:txBody>
          <a:bodyPr/>
          <a:lstStyle/>
          <a:p>
            <a:pPr>
              <a:defRPr/>
            </a:pPr>
            <a:fld id="{81423664-BE51-410A-9EFC-00C72604E778}" type="datetime1">
              <a:rPr lang="ja-JP" altLang="en-US" smtClean="0">
                <a:latin typeface="Times"/>
              </a:rPr>
              <a:t>2025/6/20</a:t>
            </a:fld>
            <a:endParaRPr lang="en-US" altLang="ja-JP" dirty="0">
              <a:latin typeface="Times"/>
              <a:ea typeface="Osaka"/>
              <a:cs typeface="Osaka"/>
            </a:endParaRPr>
          </a:p>
        </p:txBody>
      </p:sp>
      <p:sp>
        <p:nvSpPr>
          <p:cNvPr id="179203" name="Rectangle 6">
            <a:extLst>
              <a:ext uri="{FF2B5EF4-FFF2-40B4-BE49-F238E27FC236}">
                <a16:creationId xmlns:a16="http://schemas.microsoft.com/office/drawing/2014/main" id="{1563AB0E-4E52-473A-8BE2-464676AA20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9204" name="Rectangle 7">
            <a:extLst>
              <a:ext uri="{FF2B5EF4-FFF2-40B4-BE49-F238E27FC236}">
                <a16:creationId xmlns:a16="http://schemas.microsoft.com/office/drawing/2014/main" id="{8FE7C33C-1888-4002-9D0E-DBD5A9364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576004F-C5A6-4CFB-A32F-DEC1ACC94C9E}" type="slidenum">
              <a:rPr lang="en-US" altLang="ja-JP" sz="800" smtClean="0"/>
              <a:pPr>
                <a:spcBef>
                  <a:spcPct val="0"/>
                </a:spcBef>
              </a:pPr>
              <a:t>91</a:t>
            </a:fld>
            <a:endParaRPr lang="en-US" altLang="ja-JP" sz="800"/>
          </a:p>
        </p:txBody>
      </p:sp>
      <p:sp>
        <p:nvSpPr>
          <p:cNvPr id="179205" name="Rectangle 2">
            <a:extLst>
              <a:ext uri="{FF2B5EF4-FFF2-40B4-BE49-F238E27FC236}">
                <a16:creationId xmlns:a16="http://schemas.microsoft.com/office/drawing/2014/main" id="{595C0ED0-2967-40E3-A8F0-9476AB4EBF86}"/>
              </a:ext>
            </a:extLst>
          </p:cNvPr>
          <p:cNvSpPr>
            <a:spLocks noGrp="1" noRot="1" noChangeAspect="1" noChangeArrowheads="1" noTextEdit="1"/>
          </p:cNvSpPr>
          <p:nvPr>
            <p:ph type="sldImg"/>
          </p:nvPr>
        </p:nvSpPr>
        <p:spPr>
          <a:ln/>
        </p:spPr>
      </p:sp>
      <p:sp>
        <p:nvSpPr>
          <p:cNvPr id="179206" name="Rectangle 3">
            <a:extLst>
              <a:ext uri="{FF2B5EF4-FFF2-40B4-BE49-F238E27FC236}">
                <a16:creationId xmlns:a16="http://schemas.microsoft.com/office/drawing/2014/main" id="{B09C0C58-F99B-4960-896F-6EE9DC03E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a:extLst>
              <a:ext uri="{FF2B5EF4-FFF2-40B4-BE49-F238E27FC236}">
                <a16:creationId xmlns:a16="http://schemas.microsoft.com/office/drawing/2014/main" id="{0DD65D02-278F-4143-BAD7-189E0A99A1A3}"/>
              </a:ext>
            </a:extLst>
          </p:cNvPr>
          <p:cNvSpPr>
            <a:spLocks noGrp="1" noRot="1" noChangeAspect="1" noChangeArrowheads="1" noTextEdit="1"/>
          </p:cNvSpPr>
          <p:nvPr>
            <p:ph type="sldImg"/>
          </p:nvPr>
        </p:nvSpPr>
        <p:spPr>
          <a:ln/>
        </p:spPr>
      </p:sp>
      <p:sp>
        <p:nvSpPr>
          <p:cNvPr id="181251" name="ノート プレースホルダー 2">
            <a:extLst>
              <a:ext uri="{FF2B5EF4-FFF2-40B4-BE49-F238E27FC236}">
                <a16:creationId xmlns:a16="http://schemas.microsoft.com/office/drawing/2014/main" id="{AA1DC129-A16D-4FE9-BDA2-F148D60B6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9625E1A-FA15-4D53-AF23-2C6E0A0D199C}"/>
              </a:ext>
            </a:extLst>
          </p:cNvPr>
          <p:cNvSpPr>
            <a:spLocks noGrp="1"/>
          </p:cNvSpPr>
          <p:nvPr>
            <p:ph type="dt" sz="quarter" idx="1"/>
          </p:nvPr>
        </p:nvSpPr>
        <p:spPr/>
        <p:txBody>
          <a:bodyPr/>
          <a:lstStyle/>
          <a:p>
            <a:pPr>
              <a:defRPr/>
            </a:pPr>
            <a:fld id="{E8EED7DD-76A9-45D2-89AF-89F368300128}"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B85D1149-5892-4775-B287-B6583B1FD83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81254" name="スライド番号プレースホルダー 5">
            <a:extLst>
              <a:ext uri="{FF2B5EF4-FFF2-40B4-BE49-F238E27FC236}">
                <a16:creationId xmlns:a16="http://schemas.microsoft.com/office/drawing/2014/main" id="{26FC807F-9845-4CA2-BB5F-471ACA381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C867C76-50BF-473C-B5B7-27D524F1DC69}" type="slidenum">
              <a:rPr lang="en-US" altLang="ja-JP" sz="800" smtClean="0"/>
              <a:pPr/>
              <a:t>92</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BA3193CA-BFA8-4DAF-826E-C50DF14EB26D}" type="datetime1">
              <a:rPr lang="ja-JP" altLang="en-US" smtClean="0"/>
              <a:t>2025/6/20</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8</a:t>
            </a:fld>
            <a:endParaRPr lang="en-US" altLang="ja-JP" sz="800"/>
          </a:p>
        </p:txBody>
      </p:sp>
    </p:spTree>
    <p:extLst>
      <p:ext uri="{BB962C8B-B14F-4D97-AF65-F5344CB8AC3E}">
        <p14:creationId xmlns:p14="http://schemas.microsoft.com/office/powerpoint/2010/main" val="410315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E962A027-2BDF-4BCF-9657-7E120365D2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6">
            <a:hlinkClick r:id="" action="ppaction://hlinkshowjump?jump=nextslide" highlightClick="1"/>
            <a:extLst>
              <a:ext uri="{FF2B5EF4-FFF2-40B4-BE49-F238E27FC236}">
                <a16:creationId xmlns:a16="http://schemas.microsoft.com/office/drawing/2014/main" id="{0120B5BB-3EB5-4E2C-88EA-7880D7918477}"/>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6" name="Rectangle 5">
            <a:extLst>
              <a:ext uri="{FF2B5EF4-FFF2-40B4-BE49-F238E27FC236}">
                <a16:creationId xmlns:a16="http://schemas.microsoft.com/office/drawing/2014/main" id="{D71AC2D8-7A14-4859-87E3-F259A5E0F4C4}"/>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7" name="Rectangle 18">
            <a:extLst>
              <a:ext uri="{FF2B5EF4-FFF2-40B4-BE49-F238E27FC236}">
                <a16:creationId xmlns:a16="http://schemas.microsoft.com/office/drawing/2014/main" id="{33C219D6-ACCE-466F-88FF-AF5462D12510}"/>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42736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50EE947-50D8-448E-BAEF-F62C87DB8509}"/>
              </a:ext>
            </a:extLst>
          </p:cNvPr>
          <p:cNvSpPr>
            <a:spLocks noGrp="1" noChangeArrowheads="1"/>
          </p:cNvSpPr>
          <p:nvPr>
            <p:ph type="sldNum" sz="quarter" idx="10"/>
          </p:nvPr>
        </p:nvSpPr>
        <p:spPr>
          <a:ln/>
        </p:spPr>
        <p:txBody>
          <a:bodyPr/>
          <a:lstStyle>
            <a:lvl1pPr>
              <a:defRPr/>
            </a:lvl1pPr>
          </a:lstStyle>
          <a:p>
            <a:pPr>
              <a:defRPr/>
            </a:pPr>
            <a:fld id="{B050B606-AE47-4374-AD49-349B761A47BA}" type="slidenum">
              <a:rPr lang="en-US" altLang="ja-JP"/>
              <a:pPr>
                <a:defRPr/>
              </a:pPr>
              <a:t>‹#›</a:t>
            </a:fld>
            <a:endParaRPr lang="en-US" altLang="ja-JP"/>
          </a:p>
        </p:txBody>
      </p:sp>
      <p:sp>
        <p:nvSpPr>
          <p:cNvPr id="5" name="Rectangle 8">
            <a:extLst>
              <a:ext uri="{FF2B5EF4-FFF2-40B4-BE49-F238E27FC236}">
                <a16:creationId xmlns:a16="http://schemas.microsoft.com/office/drawing/2014/main" id="{14EF14B5-DD01-4C2F-B67E-20872EA2011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929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7003BAB5-8566-4AC4-AE27-391F80FE8146}"/>
              </a:ext>
            </a:extLst>
          </p:cNvPr>
          <p:cNvSpPr>
            <a:spLocks noGrp="1" noChangeArrowheads="1"/>
          </p:cNvSpPr>
          <p:nvPr>
            <p:ph type="sldNum" sz="quarter" idx="10"/>
          </p:nvPr>
        </p:nvSpPr>
        <p:spPr>
          <a:ln/>
        </p:spPr>
        <p:txBody>
          <a:bodyPr/>
          <a:lstStyle>
            <a:lvl1pPr>
              <a:defRPr/>
            </a:lvl1pPr>
          </a:lstStyle>
          <a:p>
            <a:pPr>
              <a:defRPr/>
            </a:pPr>
            <a:fld id="{2E8E8F85-CF40-455A-9ED9-3D519D6E1A92}" type="slidenum">
              <a:rPr lang="en-US" altLang="ja-JP"/>
              <a:pPr>
                <a:defRPr/>
              </a:pPr>
              <a:t>‹#›</a:t>
            </a:fld>
            <a:endParaRPr lang="en-US" altLang="ja-JP"/>
          </a:p>
        </p:txBody>
      </p:sp>
      <p:sp>
        <p:nvSpPr>
          <p:cNvPr id="5" name="Rectangle 8">
            <a:extLst>
              <a:ext uri="{FF2B5EF4-FFF2-40B4-BE49-F238E27FC236}">
                <a16:creationId xmlns:a16="http://schemas.microsoft.com/office/drawing/2014/main" id="{0EA55D07-F4C2-4673-B916-5454711CD5B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108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3BB0359-BA6E-4E71-A310-810E468AB15A}"/>
              </a:ext>
            </a:extLst>
          </p:cNvPr>
          <p:cNvSpPr>
            <a:spLocks noGrp="1" noChangeArrowheads="1"/>
          </p:cNvSpPr>
          <p:nvPr>
            <p:ph type="sldNum" sz="quarter" idx="10"/>
          </p:nvPr>
        </p:nvSpPr>
        <p:spPr>
          <a:ln/>
        </p:spPr>
        <p:txBody>
          <a:bodyPr/>
          <a:lstStyle>
            <a:lvl1pPr>
              <a:defRPr/>
            </a:lvl1pPr>
          </a:lstStyle>
          <a:p>
            <a:pPr>
              <a:defRPr/>
            </a:pPr>
            <a:fld id="{F5C618E6-9E23-4B74-AFF0-7BAB2DA8B316}" type="slidenum">
              <a:rPr lang="en-US" altLang="ja-JP"/>
              <a:pPr>
                <a:defRPr/>
              </a:pPr>
              <a:t>‹#›</a:t>
            </a:fld>
            <a:endParaRPr lang="en-US" altLang="ja-JP"/>
          </a:p>
        </p:txBody>
      </p:sp>
      <p:sp>
        <p:nvSpPr>
          <p:cNvPr id="5" name="Rectangle 8">
            <a:extLst>
              <a:ext uri="{FF2B5EF4-FFF2-40B4-BE49-F238E27FC236}">
                <a16:creationId xmlns:a16="http://schemas.microsoft.com/office/drawing/2014/main" id="{371F17A7-1F20-4144-8C73-7AA189D302A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67983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0DD08BB4-5CE1-4641-BC28-18C82BE61862}"/>
              </a:ext>
            </a:extLst>
          </p:cNvPr>
          <p:cNvSpPr>
            <a:spLocks noGrp="1" noChangeArrowheads="1"/>
          </p:cNvSpPr>
          <p:nvPr>
            <p:ph type="sldNum" sz="quarter" idx="10"/>
          </p:nvPr>
        </p:nvSpPr>
        <p:spPr>
          <a:ln/>
        </p:spPr>
        <p:txBody>
          <a:bodyPr/>
          <a:lstStyle>
            <a:lvl1pPr>
              <a:defRPr/>
            </a:lvl1pPr>
          </a:lstStyle>
          <a:p>
            <a:pPr>
              <a:defRPr/>
            </a:pPr>
            <a:fld id="{9C192C81-213D-41F1-92BB-6C7EE68A4962}" type="slidenum">
              <a:rPr lang="en-US" altLang="ja-JP"/>
              <a:pPr>
                <a:defRPr/>
              </a:pPr>
              <a:t>‹#›</a:t>
            </a:fld>
            <a:endParaRPr lang="en-US" altLang="ja-JP"/>
          </a:p>
        </p:txBody>
      </p:sp>
      <p:sp>
        <p:nvSpPr>
          <p:cNvPr id="5" name="Rectangle 8">
            <a:extLst>
              <a:ext uri="{FF2B5EF4-FFF2-40B4-BE49-F238E27FC236}">
                <a16:creationId xmlns:a16="http://schemas.microsoft.com/office/drawing/2014/main" id="{FD3FA5C1-446A-42B2-8A5E-4E0B3CCBADF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6669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26F458D-D788-4E71-AB67-7BBD9D4F8554}"/>
              </a:ext>
            </a:extLst>
          </p:cNvPr>
          <p:cNvSpPr>
            <a:spLocks noGrp="1" noChangeArrowheads="1"/>
          </p:cNvSpPr>
          <p:nvPr>
            <p:ph type="sldNum" sz="quarter" idx="10"/>
          </p:nvPr>
        </p:nvSpPr>
        <p:spPr>
          <a:ln/>
        </p:spPr>
        <p:txBody>
          <a:bodyPr/>
          <a:lstStyle>
            <a:lvl1pPr>
              <a:defRPr/>
            </a:lvl1pPr>
          </a:lstStyle>
          <a:p>
            <a:pPr>
              <a:defRPr/>
            </a:pPr>
            <a:fld id="{EEA69AD4-8335-4F60-9014-BFC22CDD9E2F}" type="slidenum">
              <a:rPr lang="en-US" altLang="ja-JP"/>
              <a:pPr>
                <a:defRPr/>
              </a:pPr>
              <a:t>‹#›</a:t>
            </a:fld>
            <a:endParaRPr lang="en-US" altLang="ja-JP"/>
          </a:p>
        </p:txBody>
      </p:sp>
      <p:sp>
        <p:nvSpPr>
          <p:cNvPr id="6" name="Rectangle 8">
            <a:extLst>
              <a:ext uri="{FF2B5EF4-FFF2-40B4-BE49-F238E27FC236}">
                <a16:creationId xmlns:a16="http://schemas.microsoft.com/office/drawing/2014/main" id="{ADE67185-2307-4286-9477-0760A2B2FF1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83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407B9483-BF34-4013-BB35-8D0CC28A7F7E}"/>
              </a:ext>
            </a:extLst>
          </p:cNvPr>
          <p:cNvSpPr>
            <a:spLocks noGrp="1" noChangeArrowheads="1"/>
          </p:cNvSpPr>
          <p:nvPr>
            <p:ph type="sldNum" sz="quarter" idx="10"/>
          </p:nvPr>
        </p:nvSpPr>
        <p:spPr>
          <a:ln/>
        </p:spPr>
        <p:txBody>
          <a:bodyPr/>
          <a:lstStyle>
            <a:lvl1pPr>
              <a:defRPr/>
            </a:lvl1pPr>
          </a:lstStyle>
          <a:p>
            <a:pPr>
              <a:defRPr/>
            </a:pPr>
            <a:fld id="{CFB6F300-C1F0-4EEC-B009-A84CD1678253}" type="slidenum">
              <a:rPr lang="en-US" altLang="ja-JP"/>
              <a:pPr>
                <a:defRPr/>
              </a:pPr>
              <a:t>‹#›</a:t>
            </a:fld>
            <a:endParaRPr lang="en-US" altLang="ja-JP"/>
          </a:p>
        </p:txBody>
      </p:sp>
      <p:sp>
        <p:nvSpPr>
          <p:cNvPr id="8" name="Rectangle 8">
            <a:extLst>
              <a:ext uri="{FF2B5EF4-FFF2-40B4-BE49-F238E27FC236}">
                <a16:creationId xmlns:a16="http://schemas.microsoft.com/office/drawing/2014/main" id="{51C4E275-9D37-4E0C-BB9E-EFE65115538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5903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9973967-5016-46B6-8049-1B3A638E439E}"/>
              </a:ext>
            </a:extLst>
          </p:cNvPr>
          <p:cNvSpPr>
            <a:spLocks noGrp="1" noChangeArrowheads="1"/>
          </p:cNvSpPr>
          <p:nvPr>
            <p:ph type="sldNum" sz="quarter" idx="10"/>
          </p:nvPr>
        </p:nvSpPr>
        <p:spPr>
          <a:ln/>
        </p:spPr>
        <p:txBody>
          <a:bodyPr/>
          <a:lstStyle>
            <a:lvl1pPr>
              <a:defRPr/>
            </a:lvl1pPr>
          </a:lstStyle>
          <a:p>
            <a:pPr>
              <a:defRPr/>
            </a:pPr>
            <a:fld id="{159C0B6A-7205-4027-ADFA-3DED60385380}" type="slidenum">
              <a:rPr lang="en-US" altLang="ja-JP"/>
              <a:pPr>
                <a:defRPr/>
              </a:pPr>
              <a:t>‹#›</a:t>
            </a:fld>
            <a:endParaRPr lang="en-US" altLang="ja-JP"/>
          </a:p>
        </p:txBody>
      </p:sp>
      <p:sp>
        <p:nvSpPr>
          <p:cNvPr id="4" name="Rectangle 8">
            <a:extLst>
              <a:ext uri="{FF2B5EF4-FFF2-40B4-BE49-F238E27FC236}">
                <a16:creationId xmlns:a16="http://schemas.microsoft.com/office/drawing/2014/main" id="{C7C497BE-6F42-4F81-AE69-336D2408316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52105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580D27-3BDC-4804-8CAD-637474FAB55A}"/>
              </a:ext>
            </a:extLst>
          </p:cNvPr>
          <p:cNvSpPr>
            <a:spLocks noGrp="1" noChangeArrowheads="1"/>
          </p:cNvSpPr>
          <p:nvPr>
            <p:ph type="sldNum" sz="quarter" idx="10"/>
          </p:nvPr>
        </p:nvSpPr>
        <p:spPr>
          <a:ln/>
        </p:spPr>
        <p:txBody>
          <a:bodyPr/>
          <a:lstStyle>
            <a:lvl1pPr>
              <a:defRPr/>
            </a:lvl1pPr>
          </a:lstStyle>
          <a:p>
            <a:pPr>
              <a:defRPr/>
            </a:pPr>
            <a:fld id="{B249A57F-9B2F-45B8-BC84-D6FB0D2CAF21}" type="slidenum">
              <a:rPr lang="en-US" altLang="ja-JP"/>
              <a:pPr>
                <a:defRPr/>
              </a:pPr>
              <a:t>‹#›</a:t>
            </a:fld>
            <a:endParaRPr lang="en-US" altLang="ja-JP"/>
          </a:p>
        </p:txBody>
      </p:sp>
      <p:sp>
        <p:nvSpPr>
          <p:cNvPr id="3" name="Rectangle 8">
            <a:extLst>
              <a:ext uri="{FF2B5EF4-FFF2-40B4-BE49-F238E27FC236}">
                <a16:creationId xmlns:a16="http://schemas.microsoft.com/office/drawing/2014/main" id="{E0FC0FC0-FE08-409A-A0A4-609BF5C8E1F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674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F4A3E4D-341D-4C16-918E-09F99980773B}"/>
              </a:ext>
            </a:extLst>
          </p:cNvPr>
          <p:cNvSpPr>
            <a:spLocks noGrp="1" noChangeArrowheads="1"/>
          </p:cNvSpPr>
          <p:nvPr>
            <p:ph type="sldNum" sz="quarter" idx="10"/>
          </p:nvPr>
        </p:nvSpPr>
        <p:spPr>
          <a:ln/>
        </p:spPr>
        <p:txBody>
          <a:bodyPr/>
          <a:lstStyle>
            <a:lvl1pPr>
              <a:defRPr/>
            </a:lvl1pPr>
          </a:lstStyle>
          <a:p>
            <a:pPr>
              <a:defRPr/>
            </a:pPr>
            <a:fld id="{A4950292-10CD-4F31-8DFA-F07F29BA42FD}" type="slidenum">
              <a:rPr lang="en-US" altLang="ja-JP"/>
              <a:pPr>
                <a:defRPr/>
              </a:pPr>
              <a:t>‹#›</a:t>
            </a:fld>
            <a:endParaRPr lang="en-US" altLang="ja-JP"/>
          </a:p>
        </p:txBody>
      </p:sp>
      <p:sp>
        <p:nvSpPr>
          <p:cNvPr id="6" name="Rectangle 8">
            <a:extLst>
              <a:ext uri="{FF2B5EF4-FFF2-40B4-BE49-F238E27FC236}">
                <a16:creationId xmlns:a16="http://schemas.microsoft.com/office/drawing/2014/main" id="{564ED1DF-00E2-4806-B3DF-18AA7E7DE65D}"/>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6169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E2A15A19-5AAC-4551-896D-F12C81324BBC}"/>
              </a:ext>
            </a:extLst>
          </p:cNvPr>
          <p:cNvSpPr>
            <a:spLocks noGrp="1" noChangeArrowheads="1"/>
          </p:cNvSpPr>
          <p:nvPr>
            <p:ph type="sldNum" sz="quarter" idx="10"/>
          </p:nvPr>
        </p:nvSpPr>
        <p:spPr>
          <a:ln/>
        </p:spPr>
        <p:txBody>
          <a:bodyPr/>
          <a:lstStyle>
            <a:lvl1pPr>
              <a:defRPr/>
            </a:lvl1pPr>
          </a:lstStyle>
          <a:p>
            <a:pPr>
              <a:defRPr/>
            </a:pPr>
            <a:fld id="{910A0D25-9DD7-4961-A902-F47B1EB88127}" type="slidenum">
              <a:rPr lang="en-US" altLang="ja-JP"/>
              <a:pPr>
                <a:defRPr/>
              </a:pPr>
              <a:t>‹#›</a:t>
            </a:fld>
            <a:endParaRPr lang="en-US" altLang="ja-JP"/>
          </a:p>
        </p:txBody>
      </p:sp>
      <p:sp>
        <p:nvSpPr>
          <p:cNvPr id="6" name="Rectangle 8">
            <a:extLst>
              <a:ext uri="{FF2B5EF4-FFF2-40B4-BE49-F238E27FC236}">
                <a16:creationId xmlns:a16="http://schemas.microsoft.com/office/drawing/2014/main" id="{6DE19FDE-189D-4662-B543-11B66417514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735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61D97A-5F64-4C7D-BAD6-0FAD0744E432}"/>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06810D5-2F14-414B-853D-8CE72AAB4698}"/>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0E8DEB87-57C2-44B3-A308-3F3E9EECB406}"/>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7C0100EA-BC6B-43C7-B7C0-271EFD457FD8}" type="slidenum">
              <a:rPr lang="en-US" altLang="ja-JP"/>
              <a:pPr>
                <a:defRPr/>
              </a:pPr>
              <a:t>‹#›</a:t>
            </a:fld>
            <a:endParaRPr lang="en-US" altLang="ja-JP"/>
          </a:p>
        </p:txBody>
      </p:sp>
      <p:sp>
        <p:nvSpPr>
          <p:cNvPr id="1032" name="Rectangle 8">
            <a:extLst>
              <a:ext uri="{FF2B5EF4-FFF2-40B4-BE49-F238E27FC236}">
                <a16:creationId xmlns:a16="http://schemas.microsoft.com/office/drawing/2014/main" id="{EE9834BD-708C-42F0-91BF-5FFFF688F378}"/>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67E5C645-1558-42F2-A4A4-21B247729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3D6B9FEC-8C68-4CA9-8B01-D73FC5586260}"/>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4807CD84-E509-41C4-8C83-61A5397D378E}"/>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04D4C8FC-5ABF-4CD9-9A29-696A2A3CEF7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0917"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92.xml"/><Relationship Id="rId3" Type="http://schemas.openxmlformats.org/officeDocument/2006/relationships/slide" Target="slide3.xml"/><Relationship Id="rId7" Type="http://schemas.openxmlformats.org/officeDocument/2006/relationships/slide" Target="slide33.xml"/><Relationship Id="rId12" Type="http://schemas.openxmlformats.org/officeDocument/2006/relationships/slide" Target="slide9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78.xml"/><Relationship Id="rId5" Type="http://schemas.openxmlformats.org/officeDocument/2006/relationships/slide" Target="slide6.xml"/><Relationship Id="rId10" Type="http://schemas.openxmlformats.org/officeDocument/2006/relationships/slide" Target="slide73.xml"/><Relationship Id="rId4" Type="http://schemas.openxmlformats.org/officeDocument/2006/relationships/slide" Target="slide4.xml"/><Relationship Id="rId9" Type="http://schemas.openxmlformats.org/officeDocument/2006/relationships/slide" Target="slide6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oo.gensanchi.jcci.or.jp/"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jcci.or.jp/boeki/sys/tsv_sample2.txt" TargetMode="External"/><Relationship Id="rId13" Type="http://schemas.openxmlformats.org/officeDocument/2006/relationships/image" Target="../media/image50.png"/><Relationship Id="rId3" Type="http://schemas.openxmlformats.org/officeDocument/2006/relationships/image" Target="../media/image54.png"/><Relationship Id="rId7" Type="http://schemas.openxmlformats.org/officeDocument/2006/relationships/hyperlink" Target="https://www.jcci.or.jp/boeki/sys/tsv_sample.xlsx" TargetMode="External"/><Relationship Id="rId12"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jcci.or.jp/boeki/sys/tsv_sample.txt" TargetMode="External"/><Relationship Id="rId11" Type="http://schemas.openxmlformats.org/officeDocument/2006/relationships/image" Target="../media/image51.png"/><Relationship Id="rId5" Type="http://schemas.openxmlformats.org/officeDocument/2006/relationships/hyperlink" Target="https://www.jcci.or.jp/boeki/sys/tsv_teigi.xlsx" TargetMode="External"/><Relationship Id="rId10" Type="http://schemas.openxmlformats.org/officeDocument/2006/relationships/image" Target="../media/image53.png"/><Relationship Id="rId4" Type="http://schemas.openxmlformats.org/officeDocument/2006/relationships/hyperlink" Target="https://www.jcci.or.jp/boeki/sys/tsv_manual.pdf" TargetMode="External"/><Relationship Id="rId9" Type="http://schemas.openxmlformats.org/officeDocument/2006/relationships/hyperlink" Target="https://www.jcci.or.jp/boeki/sys/tsv_sample2.xls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6.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cci.or.jp/boek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09.png"/></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8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8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6600B71B-225C-4BFF-8075-1BF095036B5A}"/>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dirty="0">
                <a:solidFill>
                  <a:schemeClr val="tx1"/>
                </a:solidFill>
              </a:rPr>
              <a:t>貿易関係証明発給システム</a:t>
            </a:r>
            <a:br>
              <a:rPr lang="en-US" altLang="ja-JP" dirty="0">
                <a:solidFill>
                  <a:schemeClr val="tx1"/>
                </a:solidFill>
              </a:rPr>
            </a:br>
            <a:r>
              <a:rPr lang="ja-JP" altLang="en-US" dirty="0">
                <a:solidFill>
                  <a:schemeClr val="tx1"/>
                </a:solidFill>
              </a:rPr>
              <a:t>利用マニュアル</a:t>
            </a:r>
            <a:br>
              <a:rPr lang="en-US" altLang="ja-JP" dirty="0">
                <a:solidFill>
                  <a:schemeClr val="tx1"/>
                </a:solidFill>
              </a:rPr>
            </a:br>
            <a:r>
              <a:rPr lang="en-US" altLang="ja-JP" dirty="0">
                <a:solidFill>
                  <a:schemeClr val="tx1"/>
                </a:solidFill>
              </a:rPr>
              <a:t>【</a:t>
            </a:r>
            <a:r>
              <a:rPr lang="ja-JP" altLang="en-US" dirty="0">
                <a:solidFill>
                  <a:schemeClr val="tx1"/>
                </a:solidFill>
              </a:rPr>
              <a:t>申請者用</a:t>
            </a:r>
            <a:r>
              <a:rPr lang="en-US" altLang="ja-JP" dirty="0">
                <a:solidFill>
                  <a:schemeClr val="tx1"/>
                </a:solidFill>
              </a:rPr>
              <a:t>】</a:t>
            </a:r>
            <a:endParaRPr lang="ja-JP" altLang="en-US" sz="3200" dirty="0">
              <a:solidFill>
                <a:schemeClr val="tx1"/>
              </a:solidFill>
            </a:endParaRPr>
          </a:p>
        </p:txBody>
      </p:sp>
      <p:sp>
        <p:nvSpPr>
          <p:cNvPr id="5123" name="Rectangle 13">
            <a:extLst>
              <a:ext uri="{FF2B5EF4-FFF2-40B4-BE49-F238E27FC236}">
                <a16:creationId xmlns:a16="http://schemas.microsoft.com/office/drawing/2014/main" id="{461C6BE8-8A81-48A0-845B-1C67EF62AE0E}"/>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2025</a:t>
            </a:r>
            <a:r>
              <a:rPr lang="ja-JP" altLang="en-US">
                <a:ea typeface="Osaka"/>
              </a:rPr>
              <a:t>年６月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4" name="Rectangle 12">
            <a:extLst>
              <a:ext uri="{FF2B5EF4-FFF2-40B4-BE49-F238E27FC236}">
                <a16:creationId xmlns:a16="http://schemas.microsoft.com/office/drawing/2014/main" id="{096F1780-AD2B-4631-A426-E66A3E9F29EB}"/>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Ver3.1.0</a:t>
            </a:r>
            <a:r>
              <a:rPr lang="ja-JP" altLang="en-US" sz="1200" dirty="0">
                <a:ea typeface="Osaka"/>
              </a:rPr>
              <a:t>対応版</a:t>
            </a:r>
          </a:p>
        </p:txBody>
      </p:sp>
      <p:sp>
        <p:nvSpPr>
          <p:cNvPr id="2" name="楕円 1">
            <a:extLst>
              <a:ext uri="{FF2B5EF4-FFF2-40B4-BE49-F238E27FC236}">
                <a16:creationId xmlns:a16="http://schemas.microsoft.com/office/drawing/2014/main" id="{2E2AD5A9-5446-C551-D49D-1EAEB8C232FC}"/>
              </a:ext>
            </a:extLst>
          </p:cNvPr>
          <p:cNvSpPr/>
          <p:nvPr/>
        </p:nvSpPr>
        <p:spPr>
          <a:xfrm>
            <a:off x="-375592" y="1340768"/>
            <a:ext cx="1440160" cy="792088"/>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7E9F682-A4AD-3FC3-7761-6262BE17AFCF}"/>
              </a:ext>
            </a:extLst>
          </p:cNvPr>
          <p:cNvPicPr>
            <a:picLocks noChangeAspect="1"/>
          </p:cNvPicPr>
          <p:nvPr/>
        </p:nvPicPr>
        <p:blipFill>
          <a:blip r:embed="rId3"/>
          <a:stretch>
            <a:fillRect/>
          </a:stretch>
        </p:blipFill>
        <p:spPr>
          <a:xfrm>
            <a:off x="4665663" y="1533525"/>
            <a:ext cx="5010150" cy="5010150"/>
          </a:xfrm>
          <a:prstGeom prst="rect">
            <a:avLst/>
          </a:prstGeom>
          <a:ln>
            <a:solidFill>
              <a:schemeClr val="tx1"/>
            </a:solidFill>
          </a:ln>
        </p:spPr>
      </p:pic>
      <p:sp>
        <p:nvSpPr>
          <p:cNvPr id="21507" name="スライド番号プレースホルダー 3">
            <a:extLst>
              <a:ext uri="{FF2B5EF4-FFF2-40B4-BE49-F238E27FC236}">
                <a16:creationId xmlns:a16="http://schemas.microsoft.com/office/drawing/2014/main" id="{D8DA3AF2-38BE-4146-AEFA-242C2A16F3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E0F59-1274-487E-9531-E7E6B3F2ED17}" type="slidenum">
              <a:rPr lang="en-US" altLang="ja-JP" sz="1000" smtClean="0">
                <a:latin typeface="+mn-ea"/>
                <a:ea typeface="+mn-ea"/>
              </a:rPr>
              <a:pPr>
                <a:spcBef>
                  <a:spcPct val="0"/>
                </a:spcBef>
                <a:buClrTx/>
                <a:buFontTx/>
                <a:buNone/>
              </a:pPr>
              <a:t>9</a:t>
            </a:fld>
            <a:endParaRPr lang="en-US" altLang="ja-JP" sz="1000">
              <a:latin typeface="+mn-ea"/>
              <a:ea typeface="+mn-ea"/>
            </a:endParaRPr>
          </a:p>
        </p:txBody>
      </p:sp>
      <p:sp>
        <p:nvSpPr>
          <p:cNvPr id="21509" name="Rectangle 2">
            <a:extLst>
              <a:ext uri="{FF2B5EF4-FFF2-40B4-BE49-F238E27FC236}">
                <a16:creationId xmlns:a16="http://schemas.microsoft.com/office/drawing/2014/main" id="{5C309876-5F8B-4898-8CEC-9686FE67901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1510" name="正方形/長方形 8">
            <a:extLst>
              <a:ext uri="{FF2B5EF4-FFF2-40B4-BE49-F238E27FC236}">
                <a16:creationId xmlns:a16="http://schemas.microsoft.com/office/drawing/2014/main" id="{6B7D1074-572E-473F-904B-C6236B049319}"/>
              </a:ext>
            </a:extLst>
          </p:cNvPr>
          <p:cNvSpPr>
            <a:spLocks noChangeArrowheads="1"/>
          </p:cNvSpPr>
          <p:nvPr/>
        </p:nvSpPr>
        <p:spPr bwMode="auto">
          <a:xfrm>
            <a:off x="57150" y="1557338"/>
            <a:ext cx="46085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貿易登録のご案内ページで記入いただいたメールアドレス宛に、右図のメール（タイトル：貿易登録申請手続きのご案内）が届きます。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・（１）貿易登録先商工会議所にお間違いがないか、再度ご</a:t>
            </a:r>
            <a:endParaRPr lang="en-US" altLang="ja-JP" sz="1200" dirty="0">
              <a:latin typeface="+mn-ea"/>
              <a:ea typeface="+mn-ea"/>
            </a:endParaRPr>
          </a:p>
          <a:p>
            <a:pPr>
              <a:spcBef>
                <a:spcPct val="0"/>
              </a:spcBef>
              <a:buClrTx/>
              <a:buFontTx/>
              <a:buNone/>
            </a:pPr>
            <a:r>
              <a:rPr lang="ja-JP" altLang="en-US" sz="1200" dirty="0">
                <a:latin typeface="+mn-ea"/>
                <a:ea typeface="+mn-ea"/>
              </a:rPr>
              <a:t>　確認ください。</a:t>
            </a:r>
            <a:endParaRPr lang="en-US" altLang="ja-JP" sz="1200" dirty="0">
              <a:latin typeface="+mn-ea"/>
              <a:ea typeface="+mn-ea"/>
            </a:endParaRPr>
          </a:p>
          <a:p>
            <a:pPr>
              <a:spcBef>
                <a:spcPct val="0"/>
              </a:spcBef>
              <a:buClrTx/>
              <a:buFontTx/>
              <a:buNone/>
            </a:pPr>
            <a:r>
              <a:rPr lang="ja-JP" altLang="en-US" sz="1200" dirty="0">
                <a:latin typeface="+mn-ea"/>
                <a:ea typeface="+mn-ea"/>
              </a:rPr>
              <a:t>・貿易登録では（２）貿易登録手数料（消費税込み）に記載</a:t>
            </a:r>
            <a:endParaRPr lang="en-US" altLang="ja-JP" sz="1200" dirty="0">
              <a:latin typeface="+mn-ea"/>
              <a:ea typeface="+mn-ea"/>
            </a:endParaRPr>
          </a:p>
          <a:p>
            <a:pPr>
              <a:spcBef>
                <a:spcPct val="0"/>
              </a:spcBef>
              <a:buClrTx/>
              <a:buFontTx/>
              <a:buNone/>
            </a:pPr>
            <a:r>
              <a:rPr lang="ja-JP" altLang="en-US" sz="1200" dirty="0">
                <a:latin typeface="+mn-ea"/>
                <a:ea typeface="+mn-ea"/>
              </a:rPr>
              <a:t>　されている手数料が発生します。</a:t>
            </a:r>
            <a:endParaRPr lang="en-US" altLang="ja-JP" sz="1200" dirty="0">
              <a:latin typeface="+mn-ea"/>
              <a:ea typeface="+mn-ea"/>
            </a:endParaRPr>
          </a:p>
          <a:p>
            <a:pPr>
              <a:spcBef>
                <a:spcPct val="0"/>
              </a:spcBef>
              <a:buClrTx/>
              <a:buFontTx/>
              <a:buNone/>
            </a:pPr>
            <a:r>
              <a:rPr lang="ja-JP" altLang="en-US" sz="1200" dirty="0">
                <a:latin typeface="+mn-ea"/>
                <a:ea typeface="+mn-ea"/>
              </a:rPr>
              <a:t>・（１）、（２）の確認後、「（３）貿易登録の申請」に記</a:t>
            </a:r>
            <a:endParaRPr lang="en-US" altLang="ja-JP" sz="1200" dirty="0">
              <a:latin typeface="+mn-ea"/>
              <a:ea typeface="+mn-ea"/>
            </a:endParaRPr>
          </a:p>
          <a:p>
            <a:pPr>
              <a:spcBef>
                <a:spcPct val="0"/>
              </a:spcBef>
              <a:buClrTx/>
              <a:buFontTx/>
              <a:buNone/>
            </a:pPr>
            <a:r>
              <a:rPr lang="ja-JP" altLang="en-US" sz="1200" dirty="0">
                <a:latin typeface="+mn-ea"/>
                <a:ea typeface="+mn-ea"/>
              </a:rPr>
              <a:t>　載されているＵＲＬをクリックして貿易登録の申請手続き　</a:t>
            </a:r>
            <a:endParaRPr lang="en-US" altLang="ja-JP" sz="1200" dirty="0">
              <a:latin typeface="+mn-ea"/>
              <a:ea typeface="+mn-ea"/>
            </a:endParaRPr>
          </a:p>
          <a:p>
            <a:pPr>
              <a:spcBef>
                <a:spcPct val="0"/>
              </a:spcBef>
              <a:buClrTx/>
              <a:buFontTx/>
              <a:buNone/>
            </a:pPr>
            <a:r>
              <a:rPr lang="ja-JP" altLang="en-US" sz="1200" dirty="0">
                <a:latin typeface="+mn-ea"/>
                <a:ea typeface="+mn-ea"/>
              </a:rPr>
              <a:t>　を開始します。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ＵＲＬには有効期間があります（</a:t>
            </a:r>
            <a:r>
              <a:rPr lang="en-US" altLang="ja-JP" sz="1200" dirty="0">
                <a:latin typeface="+mn-ea"/>
                <a:ea typeface="+mn-ea"/>
              </a:rPr>
              <a:t>60</a:t>
            </a:r>
            <a:r>
              <a:rPr lang="ja-JP" altLang="en-US" sz="1200" dirty="0">
                <a:latin typeface="+mn-ea"/>
                <a:ea typeface="+mn-ea"/>
              </a:rPr>
              <a:t>日間）。</a:t>
            </a:r>
            <a:endParaRPr lang="en-US" altLang="ja-JP" sz="1200" dirty="0">
              <a:latin typeface="+mn-ea"/>
              <a:ea typeface="+mn-ea"/>
            </a:endParaRPr>
          </a:p>
          <a:p>
            <a:pPr>
              <a:spcBef>
                <a:spcPct val="0"/>
              </a:spcBef>
              <a:buClrTx/>
              <a:buFontTx/>
              <a:buNone/>
            </a:pPr>
            <a:r>
              <a:rPr lang="ja-JP" altLang="en-US" sz="1200" dirty="0">
                <a:latin typeface="+mn-ea"/>
                <a:ea typeface="+mn-ea"/>
              </a:rPr>
              <a:t>　有効期間を過ぎた場合、登録申請ページから再度、</a:t>
            </a:r>
            <a:endParaRPr lang="en-US" altLang="ja-JP" sz="1200" dirty="0">
              <a:latin typeface="+mn-ea"/>
              <a:ea typeface="+mn-ea"/>
            </a:endParaRPr>
          </a:p>
          <a:p>
            <a:pPr>
              <a:spcBef>
                <a:spcPct val="0"/>
              </a:spcBef>
              <a:buClrTx/>
              <a:buFontTx/>
              <a:buNone/>
            </a:pPr>
            <a:r>
              <a:rPr lang="ja-JP" altLang="en-US" sz="1200" dirty="0">
                <a:latin typeface="+mn-ea"/>
                <a:ea typeface="+mn-ea"/>
              </a:rPr>
              <a:t>　手続きいただく必要があります。</a:t>
            </a:r>
          </a:p>
        </p:txBody>
      </p:sp>
      <p:sp>
        <p:nvSpPr>
          <p:cNvPr id="21511" name="正方形/長方形 1">
            <a:extLst>
              <a:ext uri="{FF2B5EF4-FFF2-40B4-BE49-F238E27FC236}">
                <a16:creationId xmlns:a16="http://schemas.microsoft.com/office/drawing/2014/main" id="{28A884C3-2975-4FFC-8EC8-246685C3D979}"/>
              </a:ext>
            </a:extLst>
          </p:cNvPr>
          <p:cNvSpPr>
            <a:spLocks noChangeArrowheads="1"/>
          </p:cNvSpPr>
          <p:nvPr/>
        </p:nvSpPr>
        <p:spPr bwMode="auto">
          <a:xfrm>
            <a:off x="632520" y="4758976"/>
            <a:ext cx="3168650" cy="8302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注意事項</a:t>
            </a:r>
            <a:r>
              <a:rPr lang="en-US" altLang="ja-JP" sz="1200">
                <a:latin typeface="+mn-ea"/>
                <a:ea typeface="+mn-ea"/>
              </a:rPr>
              <a:t>】</a:t>
            </a:r>
          </a:p>
          <a:p>
            <a:pPr>
              <a:spcBef>
                <a:spcPct val="0"/>
              </a:spcBef>
              <a:buClrTx/>
              <a:buFontTx/>
              <a:buNone/>
            </a:pPr>
            <a:r>
              <a:rPr lang="ja-JP" altLang="en-US" sz="1200">
                <a:latin typeface="+mn-ea"/>
                <a:ea typeface="+mn-ea"/>
              </a:rPr>
              <a:t>・貿易登録手数料の支払いはオンライン決　</a:t>
            </a:r>
            <a:endParaRPr lang="en-US" altLang="ja-JP" sz="1200">
              <a:latin typeface="+mn-ea"/>
              <a:ea typeface="+mn-ea"/>
            </a:endParaRPr>
          </a:p>
          <a:p>
            <a:pPr>
              <a:spcBef>
                <a:spcPct val="0"/>
              </a:spcBef>
              <a:buClrTx/>
              <a:buFontTx/>
              <a:buNone/>
            </a:pPr>
            <a:r>
              <a:rPr lang="ja-JP" altLang="en-US" sz="1200">
                <a:latin typeface="+mn-ea"/>
                <a:ea typeface="+mn-ea"/>
              </a:rPr>
              <a:t>　済に対応しておりません。支払い方法は</a:t>
            </a:r>
            <a:endParaRPr lang="en-US" altLang="ja-JP" sz="1200">
              <a:latin typeface="+mn-ea"/>
              <a:ea typeface="+mn-ea"/>
            </a:endParaRPr>
          </a:p>
          <a:p>
            <a:pPr>
              <a:spcBef>
                <a:spcPct val="0"/>
              </a:spcBef>
              <a:buClrTx/>
              <a:buFontTx/>
              <a:buNone/>
            </a:pPr>
            <a:r>
              <a:rPr lang="ja-JP" altLang="en-US" sz="1200">
                <a:latin typeface="+mn-ea"/>
                <a:ea typeface="+mn-ea"/>
              </a:rPr>
              <a:t>　申請先の商工会議所にご確認ください。</a:t>
            </a:r>
            <a:endParaRPr lang="en-US" altLang="ja-JP" sz="1200">
              <a:latin typeface="+mn-ea"/>
              <a:ea typeface="+mn-ea"/>
            </a:endParaRPr>
          </a:p>
        </p:txBody>
      </p:sp>
      <p:sp>
        <p:nvSpPr>
          <p:cNvPr id="15" name="四角形: 角を丸くする 14">
            <a:extLst>
              <a:ext uri="{FF2B5EF4-FFF2-40B4-BE49-F238E27FC236}">
                <a16:creationId xmlns:a16="http://schemas.microsoft.com/office/drawing/2014/main" id="{85157E79-4B4B-4F0B-AE5D-76F21CFDD714}"/>
              </a:ext>
            </a:extLst>
          </p:cNvPr>
          <p:cNvSpPr/>
          <p:nvPr/>
        </p:nvSpPr>
        <p:spPr>
          <a:xfrm>
            <a:off x="4665663" y="5589239"/>
            <a:ext cx="4878387" cy="179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1">
            <a:extLst>
              <a:ext uri="{FF2B5EF4-FFF2-40B4-BE49-F238E27FC236}">
                <a16:creationId xmlns:a16="http://schemas.microsoft.com/office/drawing/2014/main" id="{48896E36-DA1B-6F83-CCDF-982E247839E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C13A33-F330-F2AD-3F81-5946FDD3EDC7}"/>
              </a:ext>
            </a:extLst>
          </p:cNvPr>
          <p:cNvPicPr>
            <a:picLocks noChangeAspect="1"/>
          </p:cNvPicPr>
          <p:nvPr/>
        </p:nvPicPr>
        <p:blipFill>
          <a:blip r:embed="rId3"/>
          <a:stretch>
            <a:fillRect/>
          </a:stretch>
        </p:blipFill>
        <p:spPr>
          <a:xfrm>
            <a:off x="185890" y="1430321"/>
            <a:ext cx="5647463" cy="3582856"/>
          </a:xfrm>
          <a:prstGeom prst="rect">
            <a:avLst/>
          </a:prstGeom>
          <a:ln>
            <a:solidFill>
              <a:schemeClr val="tx1"/>
            </a:solidFill>
          </a:ln>
        </p:spPr>
      </p:pic>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10</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a:t>
            </a:r>
            <a:r>
              <a:rPr lang="en-US" altLang="ja-JP" u="sng" dirty="0">
                <a:latin typeface="+mn-ea"/>
                <a:ea typeface="+mn-ea"/>
              </a:rPr>
              <a:t>Step3</a:t>
            </a:r>
            <a:r>
              <a:rPr lang="ja-JP" altLang="en-US" u="sng" dirty="0">
                <a:latin typeface="+mn-ea"/>
                <a:ea typeface="+mn-ea"/>
              </a:rPr>
              <a:t> 個人情報の取り扱い・利用規約への同意</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 name="正方形/長方形 1">
            <a:extLst>
              <a:ext uri="{FF2B5EF4-FFF2-40B4-BE49-F238E27FC236}">
                <a16:creationId xmlns:a16="http://schemas.microsoft.com/office/drawing/2014/main" id="{32644459-421F-D767-AEBE-5BE51689A2D3}"/>
              </a:ext>
            </a:extLst>
          </p:cNvPr>
          <p:cNvSpPr>
            <a:spLocks noChangeArrowheads="1"/>
          </p:cNvSpPr>
          <p:nvPr/>
        </p:nvSpPr>
        <p:spPr bwMode="auto">
          <a:xfrm>
            <a:off x="5854178" y="1519238"/>
            <a:ext cx="40518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・メールの</a:t>
            </a:r>
            <a:r>
              <a:rPr lang="en-US" altLang="ja-JP" sz="1400" dirty="0">
                <a:latin typeface="+mn-ea"/>
                <a:ea typeface="+mn-ea"/>
              </a:rPr>
              <a:t>URL</a:t>
            </a:r>
            <a:r>
              <a:rPr lang="ja-JP" altLang="en-US" sz="1400" dirty="0">
                <a:latin typeface="+mn-ea"/>
                <a:ea typeface="+mn-ea"/>
              </a:rPr>
              <a:t>をクリックすると、「個人情報</a:t>
            </a:r>
            <a:endParaRPr lang="en-US" altLang="ja-JP" sz="1400" dirty="0">
              <a:latin typeface="+mn-ea"/>
              <a:ea typeface="+mn-ea"/>
            </a:endParaRPr>
          </a:p>
          <a:p>
            <a:pPr>
              <a:spcBef>
                <a:spcPct val="0"/>
              </a:spcBef>
              <a:buClrTx/>
              <a:buFontTx/>
              <a:buNone/>
            </a:pPr>
            <a:r>
              <a:rPr lang="ja-JP" altLang="en-US" sz="1400" dirty="0">
                <a:latin typeface="+mn-ea"/>
                <a:ea typeface="+mn-ea"/>
              </a:rPr>
              <a:t>　の取り扱い・利用規約への同意」ページが表　</a:t>
            </a:r>
            <a:endParaRPr lang="en-US" altLang="ja-JP" sz="1400" dirty="0">
              <a:latin typeface="+mn-ea"/>
              <a:ea typeface="+mn-ea"/>
            </a:endParaRPr>
          </a:p>
          <a:p>
            <a:pPr>
              <a:spcBef>
                <a:spcPct val="0"/>
              </a:spcBef>
              <a:buClrTx/>
              <a:buFontTx/>
              <a:buNone/>
            </a:pPr>
            <a:r>
              <a:rPr lang="ja-JP" altLang="en-US" sz="1400" dirty="0">
                <a:latin typeface="+mn-ea"/>
                <a:ea typeface="+mn-ea"/>
              </a:rPr>
              <a:t>　示されます。</a:t>
            </a:r>
            <a:endParaRPr lang="en-US" altLang="ja-JP" sz="1400" dirty="0">
              <a:latin typeface="+mn-ea"/>
              <a:ea typeface="+mn-ea"/>
            </a:endParaRPr>
          </a:p>
          <a:p>
            <a:pPr>
              <a:spcBef>
                <a:spcPct val="0"/>
              </a:spcBef>
              <a:buClrTx/>
              <a:buFontTx/>
              <a:buNone/>
            </a:pPr>
            <a:r>
              <a:rPr lang="ja-JP" altLang="en-US" sz="1400" dirty="0">
                <a:latin typeface="+mn-ea"/>
                <a:ea typeface="+mn-ea"/>
              </a:rPr>
              <a:t>・個人情報の取り扱い、ならびに貿易関係証明</a:t>
            </a:r>
            <a:endParaRPr lang="en-US" altLang="ja-JP" sz="1400" dirty="0">
              <a:latin typeface="+mn-ea"/>
              <a:ea typeface="+mn-ea"/>
            </a:endParaRPr>
          </a:p>
          <a:p>
            <a:pPr>
              <a:spcBef>
                <a:spcPct val="0"/>
              </a:spcBef>
              <a:buClrTx/>
              <a:buFontTx/>
              <a:buNone/>
            </a:pPr>
            <a:r>
              <a:rPr lang="ja-JP" altLang="en-US" sz="1400" dirty="0">
                <a:latin typeface="+mn-ea"/>
                <a:ea typeface="+mn-ea"/>
              </a:rPr>
              <a:t>　オンライン発給サービス利用規約を確認後、</a:t>
            </a:r>
            <a:endParaRPr lang="en-US" altLang="ja-JP" sz="1400" dirty="0">
              <a:latin typeface="+mn-ea"/>
              <a:ea typeface="+mn-ea"/>
            </a:endParaRPr>
          </a:p>
          <a:p>
            <a:pPr>
              <a:spcBef>
                <a:spcPct val="0"/>
              </a:spcBef>
              <a:buClrTx/>
              <a:buFontTx/>
              <a:buNone/>
            </a:pPr>
            <a:r>
              <a:rPr lang="ja-JP" altLang="en-US" sz="1400" dirty="0">
                <a:latin typeface="+mn-ea"/>
                <a:ea typeface="+mn-ea"/>
              </a:rPr>
              <a:t>　「次へ進む」をクリックします。</a:t>
            </a:r>
            <a:endParaRPr lang="en-US" altLang="ja-JP" sz="1400" dirty="0">
              <a:latin typeface="+mn-ea"/>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latin typeface="+mn-ea"/>
                <a:ea typeface="+mn-ea"/>
              </a:rPr>
              <a:pPr>
                <a:spcBef>
                  <a:spcPct val="0"/>
                </a:spcBef>
                <a:buClrTx/>
                <a:buFontTx/>
                <a:buNone/>
              </a:pPr>
              <a:t>11</a:t>
            </a:fld>
            <a:endParaRPr lang="en-US" altLang="ja-JP" sz="1000">
              <a:latin typeface="+mn-ea"/>
              <a:ea typeface="+mn-e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企業情報の入力：貿易登録の種別</a:t>
            </a:r>
            <a:endParaRPr lang="ja-JP" altLang="en-US" u="sng" dirty="0">
              <a:solidFill>
                <a:srgbClr val="FF0000"/>
              </a:solidFill>
              <a:latin typeface="+mn-ea"/>
              <a:ea typeface="+mn-e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3557" name="正方形/長方形 5">
            <a:extLst>
              <a:ext uri="{FF2B5EF4-FFF2-40B4-BE49-F238E27FC236}">
                <a16:creationId xmlns:a16="http://schemas.microsoft.com/office/drawing/2014/main" id="{9051AA66-D46D-4F55-9C0C-2196D5FBFD99}"/>
              </a:ext>
            </a:extLst>
          </p:cNvPr>
          <p:cNvSpPr>
            <a:spLocks noChangeArrowheads="1"/>
          </p:cNvSpPr>
          <p:nvPr/>
        </p:nvSpPr>
        <p:spPr bwMode="auto">
          <a:xfrm>
            <a:off x="6176963" y="1470025"/>
            <a:ext cx="381659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・以降、以下の手順で手続きを進めます。</a:t>
            </a:r>
            <a:endParaRPr lang="en-US" altLang="ja-JP" sz="1400" dirty="0">
              <a:latin typeface="+mn-ea"/>
              <a:ea typeface="+mn-ea"/>
            </a:endParaRPr>
          </a:p>
          <a:p>
            <a:pPr>
              <a:spcBef>
                <a:spcPct val="0"/>
              </a:spcBef>
              <a:buClrTx/>
              <a:buFontTx/>
              <a:buNone/>
            </a:pPr>
            <a:r>
              <a:rPr lang="ja-JP" altLang="en-US" sz="1400" dirty="0">
                <a:latin typeface="+mn-ea"/>
                <a:ea typeface="+mn-ea"/>
              </a:rPr>
              <a:t>　４：企業情報の入力</a:t>
            </a:r>
            <a:endParaRPr lang="en-US" altLang="ja-JP" sz="1400" dirty="0">
              <a:latin typeface="+mn-ea"/>
              <a:ea typeface="+mn-ea"/>
            </a:endParaRPr>
          </a:p>
          <a:p>
            <a:pPr>
              <a:spcBef>
                <a:spcPct val="0"/>
              </a:spcBef>
              <a:buClrTx/>
              <a:buFontTx/>
              <a:buNone/>
            </a:pPr>
            <a:r>
              <a:rPr lang="ja-JP" altLang="en-US" sz="1400" dirty="0">
                <a:latin typeface="+mn-ea"/>
                <a:ea typeface="+mn-ea"/>
              </a:rPr>
              <a:t>　⇒５：署名者情報の入力</a:t>
            </a:r>
            <a:endParaRPr lang="en-US" altLang="ja-JP" sz="1400" dirty="0">
              <a:latin typeface="+mn-ea"/>
              <a:ea typeface="+mn-ea"/>
            </a:endParaRPr>
          </a:p>
          <a:p>
            <a:pPr>
              <a:spcBef>
                <a:spcPct val="0"/>
              </a:spcBef>
              <a:buClrTx/>
              <a:buFontTx/>
              <a:buNone/>
            </a:pPr>
            <a:r>
              <a:rPr lang="ja-JP" altLang="en-US" sz="1400" dirty="0">
                <a:latin typeface="+mn-ea"/>
                <a:ea typeface="+mn-ea"/>
              </a:rPr>
              <a:t>　⇒６：入力内容の最終確認</a:t>
            </a:r>
            <a:endParaRPr lang="en-US" altLang="ja-JP" sz="1400" dirty="0">
              <a:latin typeface="+mn-ea"/>
              <a:ea typeface="+mn-ea"/>
            </a:endParaRPr>
          </a:p>
          <a:p>
            <a:pPr>
              <a:spcBef>
                <a:spcPct val="0"/>
              </a:spcBef>
              <a:buClrTx/>
              <a:buFontTx/>
              <a:buNone/>
            </a:pPr>
            <a:r>
              <a:rPr lang="ja-JP" altLang="en-US" sz="1400" dirty="0">
                <a:latin typeface="+mn-ea"/>
                <a:ea typeface="+mn-ea"/>
              </a:rPr>
              <a:t>　⇒７：必要書類の印刷・提出書類の確認</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・登録種別は「申請者」、「代行業者」、</a:t>
            </a:r>
            <a:endParaRPr lang="en-US" altLang="ja-JP" sz="1400" dirty="0">
              <a:latin typeface="+mn-ea"/>
              <a:ea typeface="+mn-ea"/>
            </a:endParaRPr>
          </a:p>
          <a:p>
            <a:pPr>
              <a:spcBef>
                <a:spcPct val="0"/>
              </a:spcBef>
              <a:buClrTx/>
              <a:buFontTx/>
              <a:buNone/>
            </a:pPr>
            <a:r>
              <a:rPr lang="ja-JP" altLang="en-US" sz="1400" dirty="0">
                <a:latin typeface="+mn-ea"/>
                <a:ea typeface="+mn-ea"/>
              </a:rPr>
              <a:t>　「申請者かつ代行業者」から選択します。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・「企業情報の入力」ページの最後にある</a:t>
            </a:r>
            <a:endParaRPr lang="en-US" altLang="ja-JP" sz="1400" dirty="0">
              <a:latin typeface="+mn-ea"/>
              <a:ea typeface="+mn-ea"/>
            </a:endParaRPr>
          </a:p>
          <a:p>
            <a:pPr>
              <a:spcBef>
                <a:spcPct val="0"/>
              </a:spcBef>
              <a:buClrTx/>
              <a:buFontTx/>
              <a:buNone/>
            </a:pPr>
            <a:r>
              <a:rPr lang="ja-JP" altLang="en-US" sz="1400" dirty="0">
                <a:latin typeface="+mn-ea"/>
                <a:ea typeface="+mn-ea"/>
              </a:rPr>
              <a:t>　ボタン「署名者情報の入力へ進む」をク</a:t>
            </a:r>
            <a:endParaRPr lang="en-US" altLang="ja-JP" sz="1400" dirty="0">
              <a:latin typeface="+mn-ea"/>
              <a:ea typeface="+mn-ea"/>
            </a:endParaRPr>
          </a:p>
          <a:p>
            <a:pPr>
              <a:spcBef>
                <a:spcPct val="0"/>
              </a:spcBef>
              <a:buClrTx/>
              <a:buFontTx/>
              <a:buNone/>
            </a:pPr>
            <a:r>
              <a:rPr lang="ja-JP" altLang="en-US" sz="1400" dirty="0">
                <a:latin typeface="+mn-ea"/>
                <a:ea typeface="+mn-ea"/>
              </a:rPr>
              <a:t>　リックすると、入力内容が保存されます。</a:t>
            </a:r>
            <a:endParaRPr lang="en-US" altLang="ja-JP" sz="1400" dirty="0">
              <a:latin typeface="+mn-ea"/>
              <a:ea typeface="+mn-ea"/>
            </a:endParaRPr>
          </a:p>
          <a:p>
            <a:pPr>
              <a:spcBef>
                <a:spcPct val="0"/>
              </a:spcBef>
              <a:buClrTx/>
              <a:buFontTx/>
              <a:buNone/>
            </a:pPr>
            <a:r>
              <a:rPr lang="ja-JP" altLang="en-US" sz="1400" dirty="0">
                <a:latin typeface="+mn-ea"/>
                <a:ea typeface="+mn-ea"/>
              </a:rPr>
              <a:t>　保存されたデータを開くには、配信メー</a:t>
            </a:r>
            <a:endParaRPr lang="en-US" altLang="ja-JP" sz="1400" dirty="0">
              <a:latin typeface="+mn-ea"/>
              <a:ea typeface="+mn-ea"/>
            </a:endParaRPr>
          </a:p>
          <a:p>
            <a:pPr>
              <a:spcBef>
                <a:spcPct val="0"/>
              </a:spcBef>
              <a:buClrTx/>
              <a:buFontTx/>
              <a:buNone/>
            </a:pPr>
            <a:r>
              <a:rPr lang="ja-JP" altLang="en-US" sz="1400" dirty="0">
                <a:latin typeface="+mn-ea"/>
                <a:ea typeface="+mn-ea"/>
              </a:rPr>
              <a:t>　ル「貿易登録申請手続きのご案内」（９</a:t>
            </a:r>
            <a:endParaRPr lang="en-US" altLang="ja-JP" sz="1400" dirty="0">
              <a:latin typeface="+mn-ea"/>
              <a:ea typeface="+mn-ea"/>
            </a:endParaRPr>
          </a:p>
          <a:p>
            <a:pPr>
              <a:spcBef>
                <a:spcPct val="0"/>
              </a:spcBef>
              <a:buClrTx/>
              <a:buFontTx/>
              <a:buNone/>
            </a:pPr>
            <a:r>
              <a:rPr lang="ja-JP" altLang="en-US" sz="1400" dirty="0">
                <a:latin typeface="+mn-ea"/>
                <a:ea typeface="+mn-ea"/>
              </a:rPr>
              <a:t>　ページ）に記載の</a:t>
            </a:r>
            <a:r>
              <a:rPr lang="en-US" altLang="ja-JP" sz="1400" dirty="0">
                <a:latin typeface="+mn-ea"/>
                <a:ea typeface="+mn-ea"/>
              </a:rPr>
              <a:t>URL</a:t>
            </a:r>
            <a:r>
              <a:rPr lang="ja-JP" altLang="en-US" sz="1400" dirty="0">
                <a:latin typeface="+mn-ea"/>
                <a:ea typeface="+mn-ea"/>
              </a:rPr>
              <a:t>からアクセスして</a:t>
            </a:r>
            <a:endParaRPr lang="en-US" altLang="ja-JP" sz="1400" dirty="0">
              <a:latin typeface="+mn-ea"/>
              <a:ea typeface="+mn-ea"/>
            </a:endParaRPr>
          </a:p>
          <a:p>
            <a:pPr>
              <a:spcBef>
                <a:spcPct val="0"/>
              </a:spcBef>
              <a:buClrTx/>
              <a:buFontTx/>
              <a:buNone/>
            </a:pPr>
            <a:r>
              <a:rPr lang="ja-JP" altLang="en-US" sz="1400" dirty="0">
                <a:latin typeface="+mn-ea"/>
                <a:ea typeface="+mn-ea"/>
              </a:rPr>
              <a:t>　ください。</a:t>
            </a:r>
            <a:endParaRPr lang="en-US" altLang="ja-JP" sz="1400" dirty="0">
              <a:latin typeface="+mn-ea"/>
              <a:ea typeface="+mn-ea"/>
            </a:endParaRPr>
          </a:p>
        </p:txBody>
      </p:sp>
      <p:pic>
        <p:nvPicPr>
          <p:cNvPr id="3" name="図 2">
            <a:extLst>
              <a:ext uri="{FF2B5EF4-FFF2-40B4-BE49-F238E27FC236}">
                <a16:creationId xmlns:a16="http://schemas.microsoft.com/office/drawing/2014/main" id="{927B3BAF-4C44-C14D-2397-E2C9E22525CC}"/>
              </a:ext>
            </a:extLst>
          </p:cNvPr>
          <p:cNvPicPr>
            <a:picLocks noChangeAspect="1"/>
          </p:cNvPicPr>
          <p:nvPr/>
        </p:nvPicPr>
        <p:blipFill>
          <a:blip r:embed="rId3"/>
          <a:stretch>
            <a:fillRect/>
          </a:stretch>
        </p:blipFill>
        <p:spPr>
          <a:xfrm>
            <a:off x="166688" y="1559183"/>
            <a:ext cx="6034485" cy="4328257"/>
          </a:xfrm>
          <a:prstGeom prst="rect">
            <a:avLst/>
          </a:prstGeom>
          <a:ln>
            <a:solidFill>
              <a:schemeClr val="tx1"/>
            </a:solidFill>
          </a:ln>
        </p:spPr>
      </p:pic>
    </p:spTree>
    <p:extLst>
      <p:ext uri="{BB962C8B-B14F-4D97-AF65-F5344CB8AC3E}">
        <p14:creationId xmlns:p14="http://schemas.microsoft.com/office/powerpoint/2010/main" val="27157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00F17328-7D2F-4CDB-8BBF-14FC221327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EE2D2F2-A87F-4418-AA0E-A5363AE72378}" type="slidenum">
              <a:rPr lang="en-US" altLang="ja-JP" sz="1000" smtClean="0">
                <a:latin typeface="+mn-ea"/>
                <a:ea typeface="+mn-ea"/>
              </a:rPr>
              <a:pPr>
                <a:spcBef>
                  <a:spcPct val="0"/>
                </a:spcBef>
                <a:buClrTx/>
                <a:buFontTx/>
                <a:buNone/>
              </a:pPr>
              <a:t>12</a:t>
            </a:fld>
            <a:endParaRPr lang="en-US" altLang="ja-JP" sz="1000">
              <a:latin typeface="+mn-ea"/>
              <a:ea typeface="+mn-ea"/>
            </a:endParaRPr>
          </a:p>
        </p:txBody>
      </p:sp>
      <p:sp>
        <p:nvSpPr>
          <p:cNvPr id="25603" name="テキスト ボックス 11">
            <a:extLst>
              <a:ext uri="{FF2B5EF4-FFF2-40B4-BE49-F238E27FC236}">
                <a16:creationId xmlns:a16="http://schemas.microsoft.com/office/drawing/2014/main" id="{2FEA6B3F-7FE7-4DCF-9290-A18E6D4F4F2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5604" name="Rectangle 2">
            <a:extLst>
              <a:ext uri="{FF2B5EF4-FFF2-40B4-BE49-F238E27FC236}">
                <a16:creationId xmlns:a16="http://schemas.microsoft.com/office/drawing/2014/main" id="{62147FAB-431A-4495-AB4C-4F223FAB497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25605" name="正方形/長方形 5">
            <a:extLst>
              <a:ext uri="{FF2B5EF4-FFF2-40B4-BE49-F238E27FC236}">
                <a16:creationId xmlns:a16="http://schemas.microsoft.com/office/drawing/2014/main" id="{E9A6F69F-038F-461F-B98F-1194AC9FCBA8}"/>
              </a:ext>
            </a:extLst>
          </p:cNvPr>
          <p:cNvSpPr>
            <a:spLocks noChangeArrowheads="1"/>
          </p:cNvSpPr>
          <p:nvPr/>
        </p:nvSpPr>
        <p:spPr bwMode="auto">
          <a:xfrm>
            <a:off x="5961062" y="1455261"/>
            <a:ext cx="3798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u="sng" dirty="0">
                <a:latin typeface="+mn-ea"/>
                <a:ea typeface="+mn-ea"/>
              </a:rPr>
              <a:t>※</a:t>
            </a:r>
            <a:r>
              <a:rPr lang="ja-JP" altLang="en-US" sz="1600" b="1" u="sng" dirty="0">
                <a:latin typeface="+mn-ea"/>
                <a:ea typeface="+mn-ea"/>
              </a:rPr>
              <a:t>入力項目の有無や必須・任意は商工会議所によって異なる場合があります</a:t>
            </a:r>
            <a:endParaRPr lang="en-US" altLang="ja-JP" sz="1600" b="1" u="sng" dirty="0">
              <a:latin typeface="+mn-ea"/>
              <a:ea typeface="+mn-ea"/>
            </a:endParaRPr>
          </a:p>
        </p:txBody>
      </p:sp>
      <p:sp>
        <p:nvSpPr>
          <p:cNvPr id="25606" name="正方形/長方形 6">
            <a:extLst>
              <a:ext uri="{FF2B5EF4-FFF2-40B4-BE49-F238E27FC236}">
                <a16:creationId xmlns:a16="http://schemas.microsoft.com/office/drawing/2014/main" id="{A6DCD64F-AFE6-44F8-BAE2-3AED643B76E5}"/>
              </a:ext>
            </a:extLst>
          </p:cNvPr>
          <p:cNvSpPr>
            <a:spLocks noChangeArrowheads="1"/>
          </p:cNvSpPr>
          <p:nvPr/>
        </p:nvSpPr>
        <p:spPr bwMode="auto">
          <a:xfrm>
            <a:off x="5889625" y="2133600"/>
            <a:ext cx="37988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・会員区分は「会員」</a:t>
            </a:r>
            <a:r>
              <a:rPr lang="en-US" altLang="ja-JP" sz="1200" dirty="0">
                <a:latin typeface="+mn-ea"/>
                <a:ea typeface="+mn-ea"/>
              </a:rPr>
              <a:t>､</a:t>
            </a:r>
            <a:r>
              <a:rPr lang="ja-JP" altLang="en-US" sz="1200" dirty="0">
                <a:latin typeface="+mn-ea"/>
                <a:ea typeface="+mn-ea"/>
              </a:rPr>
              <a:t>「非会員（入会手続中）」</a:t>
            </a:r>
            <a:r>
              <a:rPr lang="en-US" altLang="ja-JP" sz="1200" dirty="0">
                <a:latin typeface="+mn-ea"/>
                <a:ea typeface="+mn-ea"/>
              </a:rPr>
              <a:t>､</a:t>
            </a:r>
          </a:p>
          <a:p>
            <a:pPr>
              <a:spcBef>
                <a:spcPct val="0"/>
              </a:spcBef>
              <a:buClrTx/>
              <a:buFontTx/>
              <a:buNone/>
            </a:pPr>
            <a:r>
              <a:rPr lang="ja-JP" altLang="en-US" sz="1200" dirty="0">
                <a:latin typeface="+mn-ea"/>
                <a:ea typeface="+mn-ea"/>
              </a:rPr>
              <a:t>　「非会員（入会検討中）」</a:t>
            </a:r>
            <a:r>
              <a:rPr lang="en-US" altLang="ja-JP" sz="1200" dirty="0">
                <a:latin typeface="+mn-ea"/>
                <a:ea typeface="+mn-ea"/>
              </a:rPr>
              <a:t>､</a:t>
            </a:r>
            <a:r>
              <a:rPr lang="ja-JP" altLang="en-US" sz="1200" dirty="0">
                <a:latin typeface="+mn-ea"/>
                <a:ea typeface="+mn-ea"/>
              </a:rPr>
              <a:t>「非会員（入会予定</a:t>
            </a:r>
            <a:endParaRPr lang="en-US" altLang="ja-JP" sz="1200" dirty="0">
              <a:latin typeface="+mn-ea"/>
              <a:ea typeface="+mn-ea"/>
            </a:endParaRPr>
          </a:p>
          <a:p>
            <a:pPr>
              <a:spcBef>
                <a:spcPct val="0"/>
              </a:spcBef>
              <a:buClrTx/>
              <a:buFontTx/>
              <a:buNone/>
            </a:pPr>
            <a:r>
              <a:rPr lang="ja-JP" altLang="en-US" sz="1200" dirty="0">
                <a:latin typeface="+mn-ea"/>
                <a:ea typeface="+mn-ea"/>
              </a:rPr>
              <a:t>　なし）」から選択します。</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商工会議所によって選択不要の場合もあります</a:t>
            </a:r>
            <a:r>
              <a:rPr lang="en-US" altLang="ja-JP" sz="1200" dirty="0">
                <a:latin typeface="+mn-ea"/>
                <a:ea typeface="+mn-ea"/>
              </a:rPr>
              <a:t>｡</a:t>
            </a: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・業態区分は「法人・団体」または「個人」から選</a:t>
            </a:r>
            <a:endParaRPr lang="en-US" altLang="ja-JP" sz="1200" dirty="0">
              <a:latin typeface="+mn-ea"/>
              <a:ea typeface="+mn-ea"/>
            </a:endParaRPr>
          </a:p>
          <a:p>
            <a:pPr>
              <a:spcBef>
                <a:spcPct val="0"/>
              </a:spcBef>
              <a:buClrTx/>
              <a:buFontTx/>
              <a:buNone/>
            </a:pPr>
            <a:r>
              <a:rPr lang="ja-JP" altLang="en-US" sz="1200" dirty="0">
                <a:latin typeface="+mn-ea"/>
                <a:ea typeface="+mn-ea"/>
              </a:rPr>
              <a:t>　択します。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・法人格は業態区分で「法人・団体」を選択した場</a:t>
            </a:r>
            <a:endParaRPr lang="en-US" altLang="ja-JP" sz="1200" dirty="0">
              <a:latin typeface="+mn-ea"/>
              <a:ea typeface="+mn-ea"/>
            </a:endParaRPr>
          </a:p>
          <a:p>
            <a:pPr>
              <a:spcBef>
                <a:spcPct val="0"/>
              </a:spcBef>
              <a:buClrTx/>
              <a:buFontTx/>
              <a:buNone/>
            </a:pPr>
            <a:r>
              <a:rPr lang="ja-JP" altLang="en-US" sz="1200" dirty="0">
                <a:latin typeface="+mn-ea"/>
                <a:ea typeface="+mn-ea"/>
              </a:rPr>
              <a:t>　合のみ、選択します。以下の選択肢に該当する法</a:t>
            </a:r>
            <a:endParaRPr lang="en-US" altLang="ja-JP" sz="1200" dirty="0">
              <a:latin typeface="+mn-ea"/>
              <a:ea typeface="+mn-ea"/>
            </a:endParaRPr>
          </a:p>
          <a:p>
            <a:pPr>
              <a:spcBef>
                <a:spcPct val="0"/>
              </a:spcBef>
              <a:buClrTx/>
              <a:buFontTx/>
              <a:buNone/>
            </a:pPr>
            <a:r>
              <a:rPr lang="ja-JP" altLang="en-US" sz="1200" dirty="0">
                <a:latin typeface="+mn-ea"/>
                <a:ea typeface="+mn-ea"/>
              </a:rPr>
              <a:t>　人格がない場合はその他を選択します。</a:t>
            </a:r>
            <a:endParaRPr lang="en-US" altLang="ja-JP" sz="1200" dirty="0">
              <a:latin typeface="+mn-ea"/>
              <a:ea typeface="+mn-ea"/>
            </a:endParaRPr>
          </a:p>
        </p:txBody>
      </p:sp>
      <p:sp>
        <p:nvSpPr>
          <p:cNvPr id="25607" name="正方形/長方形 7">
            <a:extLst>
              <a:ext uri="{FF2B5EF4-FFF2-40B4-BE49-F238E27FC236}">
                <a16:creationId xmlns:a16="http://schemas.microsoft.com/office/drawing/2014/main" id="{6EA46AEB-1723-4C2A-8DFC-45282A262313}"/>
              </a:ext>
            </a:extLst>
          </p:cNvPr>
          <p:cNvSpPr>
            <a:spLocks noChangeArrowheads="1"/>
          </p:cNvSpPr>
          <p:nvPr/>
        </p:nvSpPr>
        <p:spPr bwMode="auto">
          <a:xfrm>
            <a:off x="5961063" y="4221163"/>
            <a:ext cx="3798887"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mn-ea"/>
                <a:ea typeface="+mn-ea"/>
              </a:rPr>
              <a:t>【</a:t>
            </a:r>
            <a:r>
              <a:rPr lang="ja-JP" altLang="en-US" sz="1200">
                <a:latin typeface="+mn-ea"/>
                <a:ea typeface="+mn-ea"/>
              </a:rPr>
              <a:t>法人格の選択肢</a:t>
            </a:r>
            <a:r>
              <a:rPr lang="en-US" altLang="ja-JP" sz="1200">
                <a:latin typeface="+mn-ea"/>
                <a:ea typeface="+mn-ea"/>
              </a:rPr>
              <a:t>】</a:t>
            </a:r>
          </a:p>
          <a:p>
            <a:pPr>
              <a:spcBef>
                <a:spcPct val="0"/>
              </a:spcBef>
              <a:buClrTx/>
              <a:buFontTx/>
              <a:buNone/>
            </a:pPr>
            <a:r>
              <a:rPr lang="ja-JP" altLang="en-US" sz="1200">
                <a:latin typeface="+mn-ea"/>
                <a:ea typeface="+mn-ea"/>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lang="en-US" altLang="ja-JP" sz="1200">
              <a:latin typeface="+mn-ea"/>
              <a:ea typeface="+mn-ea"/>
            </a:endParaRPr>
          </a:p>
        </p:txBody>
      </p:sp>
      <p:sp>
        <p:nvSpPr>
          <p:cNvPr id="25608" name="正方形/長方形 8">
            <a:extLst>
              <a:ext uri="{FF2B5EF4-FFF2-40B4-BE49-F238E27FC236}">
                <a16:creationId xmlns:a16="http://schemas.microsoft.com/office/drawing/2014/main" id="{173CE269-9115-4865-AE05-FFFA72DD1DC7}"/>
              </a:ext>
            </a:extLst>
          </p:cNvPr>
          <p:cNvSpPr>
            <a:spLocks noChangeArrowheads="1"/>
          </p:cNvSpPr>
          <p:nvPr/>
        </p:nvSpPr>
        <p:spPr bwMode="auto">
          <a:xfrm>
            <a:off x="5866840" y="5546725"/>
            <a:ext cx="3798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・法人格前後位置は業態区分で「法人・団体」を選</a:t>
            </a:r>
            <a:endParaRPr lang="en-US" altLang="ja-JP" sz="1200" dirty="0">
              <a:latin typeface="+mn-ea"/>
              <a:ea typeface="+mn-ea"/>
            </a:endParaRPr>
          </a:p>
          <a:p>
            <a:pPr>
              <a:spcBef>
                <a:spcPct val="0"/>
              </a:spcBef>
              <a:buClrTx/>
              <a:buFontTx/>
              <a:buNone/>
            </a:pPr>
            <a:r>
              <a:rPr lang="ja-JP" altLang="en-US" sz="1200" dirty="0">
                <a:latin typeface="+mn-ea"/>
                <a:ea typeface="+mn-ea"/>
              </a:rPr>
              <a:t>　択した場合のみ、「前」または「後」から選択し</a:t>
            </a:r>
            <a:endParaRPr lang="en-US" altLang="ja-JP" sz="1200" dirty="0">
              <a:latin typeface="+mn-ea"/>
              <a:ea typeface="+mn-ea"/>
            </a:endParaRPr>
          </a:p>
          <a:p>
            <a:pPr>
              <a:spcBef>
                <a:spcPct val="0"/>
              </a:spcBef>
              <a:buClrTx/>
              <a:buFontTx/>
              <a:buNone/>
            </a:pPr>
            <a:r>
              <a:rPr lang="ja-JP" altLang="en-US" sz="1200" dirty="0">
                <a:latin typeface="+mn-ea"/>
                <a:ea typeface="+mn-ea"/>
              </a:rPr>
              <a:t>　ます。</a:t>
            </a:r>
            <a:endParaRPr lang="en-US" altLang="ja-JP" sz="1200" dirty="0">
              <a:latin typeface="+mn-ea"/>
              <a:ea typeface="+mn-ea"/>
            </a:endParaRPr>
          </a:p>
        </p:txBody>
      </p:sp>
      <p:pic>
        <p:nvPicPr>
          <p:cNvPr id="25610" name="図 2">
            <a:extLst>
              <a:ext uri="{FF2B5EF4-FFF2-40B4-BE49-F238E27FC236}">
                <a16:creationId xmlns:a16="http://schemas.microsoft.com/office/drawing/2014/main" id="{091D310A-AA82-49E8-A862-26BEFAB28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3406775"/>
            <a:ext cx="12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4CC44DD-6CFF-B397-86B4-AC0D5010A4D2}"/>
              </a:ext>
            </a:extLst>
          </p:cNvPr>
          <p:cNvPicPr>
            <a:picLocks noChangeAspect="1"/>
          </p:cNvPicPr>
          <p:nvPr/>
        </p:nvPicPr>
        <p:blipFill>
          <a:blip r:embed="rId4"/>
          <a:stretch>
            <a:fillRect/>
          </a:stretch>
        </p:blipFill>
        <p:spPr>
          <a:xfrm>
            <a:off x="104577" y="1440012"/>
            <a:ext cx="5797691" cy="4714726"/>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a:extLst>
              <a:ext uri="{FF2B5EF4-FFF2-40B4-BE49-F238E27FC236}">
                <a16:creationId xmlns:a16="http://schemas.microsoft.com/office/drawing/2014/main" id="{59442BD7-70A3-4873-BC76-C8D4C7901B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B3E3827-BDB1-4C3B-AEBC-5B7996A29E7A}" type="slidenum">
              <a:rPr lang="en-US" altLang="ja-JP" sz="1000" smtClean="0">
                <a:latin typeface="+mn-ea"/>
                <a:ea typeface="+mn-ea"/>
              </a:rPr>
              <a:pPr>
                <a:spcBef>
                  <a:spcPct val="0"/>
                </a:spcBef>
                <a:buClrTx/>
                <a:buFontTx/>
                <a:buNone/>
              </a:pPr>
              <a:t>13</a:t>
            </a:fld>
            <a:endParaRPr lang="en-US" altLang="ja-JP" sz="1000">
              <a:latin typeface="+mn-ea"/>
              <a:ea typeface="+mn-ea"/>
            </a:endParaRPr>
          </a:p>
        </p:txBody>
      </p:sp>
      <p:sp>
        <p:nvSpPr>
          <p:cNvPr id="27651" name="テキスト ボックス 11">
            <a:extLst>
              <a:ext uri="{FF2B5EF4-FFF2-40B4-BE49-F238E27FC236}">
                <a16:creationId xmlns:a16="http://schemas.microsoft.com/office/drawing/2014/main" id="{82084E6A-8E7F-431F-9AAE-D8BA46F26FD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7652" name="Rectangle 2">
            <a:extLst>
              <a:ext uri="{FF2B5EF4-FFF2-40B4-BE49-F238E27FC236}">
                <a16:creationId xmlns:a16="http://schemas.microsoft.com/office/drawing/2014/main" id="{D1C69178-CD38-462A-954D-C9EF4A23C3D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pic>
        <p:nvPicPr>
          <p:cNvPr id="3" name="図 2">
            <a:extLst>
              <a:ext uri="{FF2B5EF4-FFF2-40B4-BE49-F238E27FC236}">
                <a16:creationId xmlns:a16="http://schemas.microsoft.com/office/drawing/2014/main" id="{85F881D1-38CE-15EE-D7F6-A2C581398971}"/>
              </a:ext>
            </a:extLst>
          </p:cNvPr>
          <p:cNvPicPr>
            <a:picLocks noChangeAspect="1"/>
          </p:cNvPicPr>
          <p:nvPr/>
        </p:nvPicPr>
        <p:blipFill>
          <a:blip r:embed="rId3"/>
          <a:stretch>
            <a:fillRect/>
          </a:stretch>
        </p:blipFill>
        <p:spPr>
          <a:xfrm>
            <a:off x="124862" y="1628800"/>
            <a:ext cx="9773484" cy="3649887"/>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B276DE7-FBA7-DC1E-1E4A-CEE6D85CFC9D}"/>
              </a:ext>
            </a:extLst>
          </p:cNvPr>
          <p:cNvPicPr>
            <a:picLocks noChangeAspect="1"/>
          </p:cNvPicPr>
          <p:nvPr/>
        </p:nvPicPr>
        <p:blipFill>
          <a:blip r:embed="rId3"/>
          <a:stretch>
            <a:fillRect/>
          </a:stretch>
        </p:blipFill>
        <p:spPr>
          <a:xfrm>
            <a:off x="266700" y="2326834"/>
            <a:ext cx="9372600" cy="4029075"/>
          </a:xfrm>
          <a:prstGeom prst="rect">
            <a:avLst/>
          </a:prstGeom>
          <a:ln>
            <a:solidFill>
              <a:srgbClr val="000000"/>
            </a:solidFill>
          </a:ln>
        </p:spPr>
      </p:pic>
      <p:sp>
        <p:nvSpPr>
          <p:cNvPr id="29699" name="スライド番号プレースホルダー 3">
            <a:extLst>
              <a:ext uri="{FF2B5EF4-FFF2-40B4-BE49-F238E27FC236}">
                <a16:creationId xmlns:a16="http://schemas.microsoft.com/office/drawing/2014/main" id="{41D1EDA9-6618-49AA-8BBA-4F64CC91AC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A725B1-8BEA-4F35-AF56-4FBBA46CD3A2}" type="slidenum">
              <a:rPr lang="en-US" altLang="ja-JP" sz="1000" smtClean="0">
                <a:latin typeface="+mn-ea"/>
                <a:ea typeface="+mn-ea"/>
              </a:rPr>
              <a:pPr>
                <a:spcBef>
                  <a:spcPct val="0"/>
                </a:spcBef>
                <a:buClrTx/>
                <a:buFontTx/>
                <a:buNone/>
              </a:pPr>
              <a:t>14</a:t>
            </a:fld>
            <a:endParaRPr lang="en-US" altLang="ja-JP" sz="1000">
              <a:latin typeface="+mn-ea"/>
              <a:ea typeface="+mn-ea"/>
            </a:endParaRPr>
          </a:p>
        </p:txBody>
      </p:sp>
      <p:sp>
        <p:nvSpPr>
          <p:cNvPr id="29700" name="テキスト ボックス 11">
            <a:extLst>
              <a:ext uri="{FF2B5EF4-FFF2-40B4-BE49-F238E27FC236}">
                <a16:creationId xmlns:a16="http://schemas.microsoft.com/office/drawing/2014/main" id="{2C53FF8E-9959-430D-9C1F-38EF26838A3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企業情報の入力：貿易登録申請者</a:t>
            </a:r>
            <a:endParaRPr lang="ja-JP" altLang="en-US" u="sng" dirty="0">
              <a:solidFill>
                <a:srgbClr val="FF0000"/>
              </a:solidFill>
              <a:latin typeface="+mn-ea"/>
              <a:ea typeface="+mn-ea"/>
            </a:endParaRPr>
          </a:p>
        </p:txBody>
      </p:sp>
      <p:sp>
        <p:nvSpPr>
          <p:cNvPr id="29701" name="Rectangle 2">
            <a:extLst>
              <a:ext uri="{FF2B5EF4-FFF2-40B4-BE49-F238E27FC236}">
                <a16:creationId xmlns:a16="http://schemas.microsoft.com/office/drawing/2014/main" id="{847545C7-E3BE-4DAD-BF14-4451A6EC43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6666B282-28F7-49F4-950F-4B111D9191AF}"/>
              </a:ext>
            </a:extLst>
          </p:cNvPr>
          <p:cNvSpPr/>
          <p:nvPr/>
        </p:nvSpPr>
        <p:spPr>
          <a:xfrm>
            <a:off x="2509083" y="2326834"/>
            <a:ext cx="1723837" cy="258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919A3D7B-B932-4E7A-8B2F-154E4C448C3C}"/>
              </a:ext>
            </a:extLst>
          </p:cNvPr>
          <p:cNvCxnSpPr>
            <a:cxnSpLocks/>
          </p:cNvCxnSpPr>
          <p:nvPr/>
        </p:nvCxnSpPr>
        <p:spPr>
          <a:xfrm>
            <a:off x="2936776" y="2018239"/>
            <a:ext cx="144016" cy="25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704" name="テキスト ボックス 5">
            <a:extLst>
              <a:ext uri="{FF2B5EF4-FFF2-40B4-BE49-F238E27FC236}">
                <a16:creationId xmlns:a16="http://schemas.microsoft.com/office/drawing/2014/main" id="{8DBAB9DD-CAF2-43D6-BA09-7A3C35CA22DC}"/>
              </a:ext>
            </a:extLst>
          </p:cNvPr>
          <p:cNvSpPr txBox="1">
            <a:spLocks noChangeArrowheads="1"/>
          </p:cNvSpPr>
          <p:nvPr/>
        </p:nvSpPr>
        <p:spPr bwMode="auto">
          <a:xfrm>
            <a:off x="71144" y="1462607"/>
            <a:ext cx="30734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・入力済の登記上の所在地（郵便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番号、和文表記）を現住所（郵便　</a:t>
            </a:r>
            <a:endParaRPr lang="en-US" altLang="ja-JP" sz="1400" dirty="0">
              <a:latin typeface="+mn-ea"/>
              <a:ea typeface="+mn-ea"/>
            </a:endParaRPr>
          </a:p>
          <a:p>
            <a:pPr>
              <a:spcBef>
                <a:spcPct val="0"/>
              </a:spcBef>
              <a:buClrTx/>
              <a:buFontTx/>
              <a:buNone/>
            </a:pPr>
            <a:r>
              <a:rPr lang="ja-JP" altLang="en-US" sz="1400" dirty="0">
                <a:latin typeface="+mn-ea"/>
                <a:ea typeface="+mn-ea"/>
              </a:rPr>
              <a:t>　番号、和文表記）に転記します。</a:t>
            </a:r>
            <a:endParaRPr lang="en-US" altLang="ja-JP" sz="1400" dirty="0">
              <a:latin typeface="+mn-ea"/>
              <a:ea typeface="+mn-ea"/>
            </a:endParaRPr>
          </a:p>
        </p:txBody>
      </p:sp>
      <p:sp>
        <p:nvSpPr>
          <p:cNvPr id="29705" name="テキスト ボックス 5">
            <a:extLst>
              <a:ext uri="{FF2B5EF4-FFF2-40B4-BE49-F238E27FC236}">
                <a16:creationId xmlns:a16="http://schemas.microsoft.com/office/drawing/2014/main" id="{563953C1-B080-467D-BADB-2367BE246216}"/>
              </a:ext>
            </a:extLst>
          </p:cNvPr>
          <p:cNvSpPr txBox="1">
            <a:spLocks noChangeArrowheads="1"/>
          </p:cNvSpPr>
          <p:nvPr/>
        </p:nvSpPr>
        <p:spPr bwMode="auto">
          <a:xfrm>
            <a:off x="3507056" y="1495019"/>
            <a:ext cx="3080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・現住所は「証明書類上に記載する</a:t>
            </a:r>
            <a:endParaRPr lang="en-US" altLang="ja-JP" sz="1400" dirty="0">
              <a:latin typeface="+mn-ea"/>
              <a:ea typeface="+mn-ea"/>
            </a:endParaRPr>
          </a:p>
          <a:p>
            <a:pPr>
              <a:spcBef>
                <a:spcPct val="0"/>
              </a:spcBef>
              <a:buClrTx/>
              <a:buFontTx/>
              <a:buNone/>
            </a:pPr>
            <a:r>
              <a:rPr lang="ja-JP" altLang="en-US" sz="1400" dirty="0">
                <a:latin typeface="+mn-ea"/>
                <a:ea typeface="+mn-ea"/>
              </a:rPr>
              <a:t>　住所」を入力してください。</a:t>
            </a:r>
            <a:endParaRPr lang="en-US" altLang="ja-JP" sz="1400" dirty="0">
              <a:latin typeface="+mn-ea"/>
              <a:ea typeface="+mn-ea"/>
            </a:endParaRPr>
          </a:p>
        </p:txBody>
      </p:sp>
      <p:sp>
        <p:nvSpPr>
          <p:cNvPr id="14" name="テキスト ボックス 13">
            <a:extLst>
              <a:ext uri="{FF2B5EF4-FFF2-40B4-BE49-F238E27FC236}">
                <a16:creationId xmlns:a16="http://schemas.microsoft.com/office/drawing/2014/main" id="{ADB0FC85-7613-98B9-BEA6-4A7C97EEF708}"/>
              </a:ext>
            </a:extLst>
          </p:cNvPr>
          <p:cNvSpPr txBox="1"/>
          <p:nvPr/>
        </p:nvSpPr>
        <p:spPr>
          <a:xfrm>
            <a:off x="6651356" y="1290583"/>
            <a:ext cx="307342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・証明書類上に記載する住所が複数</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ある場合は「現住所以外の証明書</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類上に記載する住所」欄に入力し</a:t>
            </a:r>
            <a:endParaRPr kumimoji="1" lang="en-US" altLang="ja-JP" sz="1400" b="0" i="0" u="none" strike="noStrike" kern="1200" cap="none" spc="0" normalizeH="0" baseline="0" noProof="0" dirty="0">
              <a:ln>
                <a:noFill/>
              </a:ln>
              <a:solidFill>
                <a:prstClr val="black"/>
              </a:solidFill>
              <a:effectLst/>
              <a:uLnTx/>
              <a:uFillTx/>
              <a:latin typeface="+mn-ea"/>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　てください（最大２つ）。</a:t>
            </a:r>
            <a:endParaRPr kumimoji="1" lang="en-US" altLang="ja-JP" sz="1400" b="0" i="0" u="none" strike="noStrike" kern="1200" cap="none" spc="0" normalizeH="0" baseline="0" noProof="0" dirty="0">
              <a:ln>
                <a:noFill/>
              </a:ln>
              <a:solidFill>
                <a:prstClr val="black"/>
              </a:solidFill>
              <a:effectLst/>
              <a:uLnTx/>
              <a:uFillTx/>
              <a:latin typeface="+mn-ea"/>
              <a:ea typeface="+mn-ea"/>
            </a:endParaRPr>
          </a:p>
        </p:txBody>
      </p:sp>
      <p:cxnSp>
        <p:nvCxnSpPr>
          <p:cNvPr id="15" name="直線矢印コネクタ 14">
            <a:extLst>
              <a:ext uri="{FF2B5EF4-FFF2-40B4-BE49-F238E27FC236}">
                <a16:creationId xmlns:a16="http://schemas.microsoft.com/office/drawing/2014/main" id="{75AF29DF-DB73-2DBF-FFD6-0DFD759AEBD0}"/>
              </a:ext>
            </a:extLst>
          </p:cNvPr>
          <p:cNvCxnSpPr>
            <a:cxnSpLocks/>
          </p:cNvCxnSpPr>
          <p:nvPr/>
        </p:nvCxnSpPr>
        <p:spPr>
          <a:xfrm flipH="1">
            <a:off x="4736976" y="2056896"/>
            <a:ext cx="504056" cy="173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5BE8BD-1FF0-4D93-EEC2-DBE3D10B4FFD}"/>
              </a:ext>
            </a:extLst>
          </p:cNvPr>
          <p:cNvCxnSpPr>
            <a:cxnSpLocks/>
          </p:cNvCxnSpPr>
          <p:nvPr/>
        </p:nvCxnSpPr>
        <p:spPr>
          <a:xfrm flipH="1">
            <a:off x="6039823" y="2244690"/>
            <a:ext cx="1345750" cy="236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B08B9CE2-DA43-E08D-2288-05F28EE48286}"/>
              </a:ext>
            </a:extLst>
          </p:cNvPr>
          <p:cNvCxnSpPr>
            <a:cxnSpLocks/>
          </p:cNvCxnSpPr>
          <p:nvPr/>
        </p:nvCxnSpPr>
        <p:spPr>
          <a:xfrm flipV="1">
            <a:off x="1352600" y="5395393"/>
            <a:ext cx="1440160" cy="126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5">
            <a:extLst>
              <a:ext uri="{FF2B5EF4-FFF2-40B4-BE49-F238E27FC236}">
                <a16:creationId xmlns:a16="http://schemas.microsoft.com/office/drawing/2014/main" id="{85AFBA0E-11C6-7E36-CA27-7713625F2931}"/>
              </a:ext>
            </a:extLst>
          </p:cNvPr>
          <p:cNvSpPr txBox="1">
            <a:spLocks noChangeArrowheads="1"/>
          </p:cNvSpPr>
          <p:nvPr/>
        </p:nvSpPr>
        <p:spPr bwMode="auto">
          <a:xfrm>
            <a:off x="1280592" y="6505599"/>
            <a:ext cx="5672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r>
              <a:rPr lang="ja-JP" altLang="en-US" sz="1400" dirty="0">
                <a:highlight>
                  <a:srgbClr val="FFFF00"/>
                </a:highlight>
                <a:latin typeface="+mn-ea"/>
                <a:ea typeface="+mn-ea"/>
              </a:rPr>
              <a:t>電話番号は電話番号形式で</a:t>
            </a:r>
            <a:r>
              <a:rPr lang="en-US" altLang="ja-JP" sz="1400" dirty="0">
                <a:highlight>
                  <a:srgbClr val="FFFF00"/>
                </a:highlight>
                <a:latin typeface="+mn-ea"/>
                <a:ea typeface="+mn-ea"/>
              </a:rPr>
              <a:t>10</a:t>
            </a:r>
            <a:r>
              <a:rPr lang="ja-JP" altLang="en-US" sz="1400" dirty="0">
                <a:highlight>
                  <a:srgbClr val="FFFF00"/>
                </a:highlight>
                <a:latin typeface="+mn-ea"/>
                <a:ea typeface="+mn-ea"/>
              </a:rPr>
              <a:t>桁まで入力可能です。</a:t>
            </a:r>
            <a:endParaRPr lang="en-US" altLang="ja-JP" sz="1400" dirty="0">
              <a:highlight>
                <a:srgbClr val="FFFF00"/>
              </a:highlight>
              <a:latin typeface="+mn-ea"/>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574640-8AB9-12F4-DE56-70475120FCD3}"/>
              </a:ext>
            </a:extLst>
          </p:cNvPr>
          <p:cNvPicPr>
            <a:picLocks noChangeAspect="1"/>
          </p:cNvPicPr>
          <p:nvPr/>
        </p:nvPicPr>
        <p:blipFill>
          <a:blip r:embed="rId3"/>
          <a:stretch>
            <a:fillRect/>
          </a:stretch>
        </p:blipFill>
        <p:spPr>
          <a:xfrm>
            <a:off x="115887" y="2612002"/>
            <a:ext cx="9674225" cy="3983505"/>
          </a:xfrm>
          <a:prstGeom prst="rect">
            <a:avLst/>
          </a:prstGeom>
          <a:ln>
            <a:solidFill>
              <a:schemeClr val="tx1"/>
            </a:solidFill>
          </a:ln>
        </p:spPr>
      </p:pic>
      <p:sp>
        <p:nvSpPr>
          <p:cNvPr id="31747" name="スライド番号プレースホルダー 3">
            <a:extLst>
              <a:ext uri="{FF2B5EF4-FFF2-40B4-BE49-F238E27FC236}">
                <a16:creationId xmlns:a16="http://schemas.microsoft.com/office/drawing/2014/main" id="{A6EDAF22-2E32-4328-8C06-0B3B16D600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55615E7-0310-4093-A313-F839CFA68B99}" type="slidenum">
              <a:rPr lang="en-US" altLang="ja-JP" sz="1000" smtClean="0">
                <a:latin typeface="+mn-ea"/>
                <a:ea typeface="+mn-ea"/>
              </a:rPr>
              <a:pPr>
                <a:spcBef>
                  <a:spcPct val="0"/>
                </a:spcBef>
                <a:buClrTx/>
                <a:buFontTx/>
                <a:buNone/>
              </a:pPr>
              <a:t>15</a:t>
            </a:fld>
            <a:endParaRPr lang="en-US" altLang="ja-JP" sz="1000">
              <a:latin typeface="+mn-ea"/>
              <a:ea typeface="+mn-ea"/>
            </a:endParaRPr>
          </a:p>
        </p:txBody>
      </p:sp>
      <p:sp>
        <p:nvSpPr>
          <p:cNvPr id="31748" name="テキスト ボックス 11">
            <a:extLst>
              <a:ext uri="{FF2B5EF4-FFF2-40B4-BE49-F238E27FC236}">
                <a16:creationId xmlns:a16="http://schemas.microsoft.com/office/drawing/2014/main" id="{93A97B63-9F3F-4F8A-9A15-8F1A15EFCCD9}"/>
              </a:ext>
            </a:extLst>
          </p:cNvPr>
          <p:cNvSpPr txBox="1">
            <a:spLocks noChangeArrowheads="1"/>
          </p:cNvSpPr>
          <p:nvPr/>
        </p:nvSpPr>
        <p:spPr bwMode="auto">
          <a:xfrm>
            <a:off x="57150" y="950913"/>
            <a:ext cx="967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企業情報の入力：貿易登録に関する問い合わせ・連絡先</a:t>
            </a:r>
            <a:endParaRPr lang="ja-JP" altLang="en-US" u="sng" dirty="0">
              <a:solidFill>
                <a:srgbClr val="FF0000"/>
              </a:solidFill>
              <a:latin typeface="+mn-ea"/>
              <a:ea typeface="+mn-ea"/>
            </a:endParaRPr>
          </a:p>
        </p:txBody>
      </p:sp>
      <p:sp>
        <p:nvSpPr>
          <p:cNvPr id="31749" name="Rectangle 2">
            <a:extLst>
              <a:ext uri="{FF2B5EF4-FFF2-40B4-BE49-F238E27FC236}">
                <a16:creationId xmlns:a16="http://schemas.microsoft.com/office/drawing/2014/main" id="{A884E73C-5D8F-434E-841B-6466436D405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3E800A2F-06C1-4637-B0E9-AA2A9D907F65}"/>
              </a:ext>
            </a:extLst>
          </p:cNvPr>
          <p:cNvSpPr/>
          <p:nvPr/>
        </p:nvSpPr>
        <p:spPr>
          <a:xfrm>
            <a:off x="2576736" y="3068960"/>
            <a:ext cx="93610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A41F0CA3-DD16-43D8-834A-6B597463EA18}"/>
              </a:ext>
            </a:extLst>
          </p:cNvPr>
          <p:cNvCxnSpPr>
            <a:cxnSpLocks/>
          </p:cNvCxnSpPr>
          <p:nvPr/>
        </p:nvCxnSpPr>
        <p:spPr>
          <a:xfrm>
            <a:off x="2864768" y="2078288"/>
            <a:ext cx="0" cy="84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2" name="テキスト ボックス 8">
            <a:extLst>
              <a:ext uri="{FF2B5EF4-FFF2-40B4-BE49-F238E27FC236}">
                <a16:creationId xmlns:a16="http://schemas.microsoft.com/office/drawing/2014/main" id="{9B70FA3B-476D-44A1-AACA-973CBADEB1A6}"/>
              </a:ext>
            </a:extLst>
          </p:cNvPr>
          <p:cNvSpPr txBox="1">
            <a:spLocks noChangeArrowheads="1"/>
          </p:cNvSpPr>
          <p:nvPr/>
        </p:nvSpPr>
        <p:spPr bwMode="auto">
          <a:xfrm>
            <a:off x="771733" y="1503481"/>
            <a:ext cx="36100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・入力済の現住所（郵便番号、和文表記）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を連絡先住所（郵便番号、和文表記）</a:t>
            </a:r>
            <a:endParaRPr lang="en-US" altLang="ja-JP" sz="1400" dirty="0">
              <a:latin typeface="+mn-ea"/>
              <a:ea typeface="+mn-ea"/>
            </a:endParaRPr>
          </a:p>
          <a:p>
            <a:pPr>
              <a:spcBef>
                <a:spcPct val="0"/>
              </a:spcBef>
              <a:buClrTx/>
              <a:buFontTx/>
              <a:buNone/>
            </a:pPr>
            <a:r>
              <a:rPr lang="ja-JP" altLang="en-US" sz="1400" dirty="0">
                <a:latin typeface="+mn-ea"/>
                <a:ea typeface="+mn-ea"/>
              </a:rPr>
              <a:t>　に転記します。</a:t>
            </a:r>
          </a:p>
        </p:txBody>
      </p:sp>
      <p:cxnSp>
        <p:nvCxnSpPr>
          <p:cNvPr id="11" name="直線矢印コネクタ 10">
            <a:extLst>
              <a:ext uri="{FF2B5EF4-FFF2-40B4-BE49-F238E27FC236}">
                <a16:creationId xmlns:a16="http://schemas.microsoft.com/office/drawing/2014/main" id="{E9BC35BB-9E98-4F5F-9FCF-8B0A595E07D6}"/>
              </a:ext>
            </a:extLst>
          </p:cNvPr>
          <p:cNvCxnSpPr>
            <a:cxnSpLocks/>
          </p:cNvCxnSpPr>
          <p:nvPr/>
        </p:nvCxnSpPr>
        <p:spPr>
          <a:xfrm flipH="1">
            <a:off x="2717255" y="2078288"/>
            <a:ext cx="1763783" cy="346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5" name="テキスト ボックス 12">
            <a:extLst>
              <a:ext uri="{FF2B5EF4-FFF2-40B4-BE49-F238E27FC236}">
                <a16:creationId xmlns:a16="http://schemas.microsoft.com/office/drawing/2014/main" id="{B68E03B8-B8F7-4C95-A55E-76E416C410BD}"/>
              </a:ext>
            </a:extLst>
          </p:cNvPr>
          <p:cNvSpPr txBox="1">
            <a:spLocks noChangeArrowheads="1"/>
          </p:cNvSpPr>
          <p:nvPr/>
        </p:nvSpPr>
        <p:spPr bwMode="auto">
          <a:xfrm>
            <a:off x="6609185" y="1441401"/>
            <a:ext cx="28860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・貿易登録の完了通知や、有効期</a:t>
            </a:r>
            <a:endParaRPr lang="en-US" altLang="ja-JP" sz="1400" dirty="0">
              <a:latin typeface="+mn-ea"/>
              <a:ea typeface="+mn-ea"/>
            </a:endParaRPr>
          </a:p>
          <a:p>
            <a:pPr>
              <a:spcBef>
                <a:spcPct val="0"/>
              </a:spcBef>
              <a:buClrTx/>
              <a:buFontTx/>
              <a:buNone/>
            </a:pPr>
            <a:r>
              <a:rPr lang="ja-JP" altLang="en-US" sz="1400" dirty="0">
                <a:latin typeface="+mn-ea"/>
                <a:ea typeface="+mn-ea"/>
              </a:rPr>
              <a:t>　間</a:t>
            </a:r>
            <a:r>
              <a:rPr lang="en-US" altLang="ja-JP" sz="1400" dirty="0">
                <a:latin typeface="+mn-ea"/>
                <a:ea typeface="+mn-ea"/>
              </a:rPr>
              <a:t>30</a:t>
            </a:r>
            <a:r>
              <a:rPr lang="ja-JP" altLang="en-US" sz="1400" dirty="0">
                <a:latin typeface="+mn-ea"/>
                <a:ea typeface="+mn-ea"/>
              </a:rPr>
              <a:t>日前の更新案内（システム</a:t>
            </a:r>
            <a:endParaRPr lang="en-US" altLang="ja-JP" sz="1400" dirty="0">
              <a:latin typeface="+mn-ea"/>
              <a:ea typeface="+mn-ea"/>
            </a:endParaRPr>
          </a:p>
          <a:p>
            <a:pPr>
              <a:spcBef>
                <a:spcPct val="0"/>
              </a:spcBef>
              <a:buClrTx/>
              <a:buFontTx/>
              <a:buNone/>
            </a:pPr>
            <a:r>
              <a:rPr lang="ja-JP" altLang="en-US" sz="1400" dirty="0">
                <a:latin typeface="+mn-ea"/>
                <a:ea typeface="+mn-ea"/>
              </a:rPr>
              <a:t>　から自動メール送信）等、貿易</a:t>
            </a:r>
            <a:endParaRPr lang="en-US" altLang="ja-JP" sz="1400" dirty="0">
              <a:latin typeface="+mn-ea"/>
              <a:ea typeface="+mn-ea"/>
            </a:endParaRPr>
          </a:p>
          <a:p>
            <a:pPr>
              <a:spcBef>
                <a:spcPct val="0"/>
              </a:spcBef>
              <a:buClrTx/>
              <a:buFontTx/>
              <a:buNone/>
            </a:pPr>
            <a:r>
              <a:rPr lang="ja-JP" altLang="en-US" sz="1400" dirty="0">
                <a:latin typeface="+mn-ea"/>
                <a:ea typeface="+mn-ea"/>
              </a:rPr>
              <a:t>　登録に関する案内をお送りしま</a:t>
            </a:r>
            <a:endParaRPr lang="en-US" altLang="ja-JP" sz="1400" dirty="0">
              <a:latin typeface="+mn-ea"/>
              <a:ea typeface="+mn-ea"/>
            </a:endParaRPr>
          </a:p>
          <a:p>
            <a:pPr>
              <a:spcBef>
                <a:spcPct val="0"/>
              </a:spcBef>
              <a:buClrTx/>
              <a:buFontTx/>
              <a:buNone/>
            </a:pPr>
            <a:r>
              <a:rPr lang="ja-JP" altLang="en-US" sz="1400" dirty="0">
                <a:latin typeface="+mn-ea"/>
                <a:ea typeface="+mn-ea"/>
              </a:rPr>
              <a:t>　す。</a:t>
            </a:r>
          </a:p>
        </p:txBody>
      </p:sp>
      <p:cxnSp>
        <p:nvCxnSpPr>
          <p:cNvPr id="2" name="直線矢印コネクタ 1">
            <a:extLst>
              <a:ext uri="{FF2B5EF4-FFF2-40B4-BE49-F238E27FC236}">
                <a16:creationId xmlns:a16="http://schemas.microsoft.com/office/drawing/2014/main" id="{D070B374-A7F8-DCB3-E8AB-6AB6347BF816}"/>
              </a:ext>
            </a:extLst>
          </p:cNvPr>
          <p:cNvCxnSpPr>
            <a:cxnSpLocks/>
          </p:cNvCxnSpPr>
          <p:nvPr/>
        </p:nvCxnSpPr>
        <p:spPr>
          <a:xfrm flipH="1">
            <a:off x="6126089" y="2791878"/>
            <a:ext cx="1062657" cy="3453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5">
            <a:extLst>
              <a:ext uri="{FF2B5EF4-FFF2-40B4-BE49-F238E27FC236}">
                <a16:creationId xmlns:a16="http://schemas.microsoft.com/office/drawing/2014/main" id="{9723DD80-F1F9-06F6-0B17-3F8A8329D62C}"/>
              </a:ext>
            </a:extLst>
          </p:cNvPr>
          <p:cNvSpPr txBox="1">
            <a:spLocks noChangeArrowheads="1"/>
          </p:cNvSpPr>
          <p:nvPr/>
        </p:nvSpPr>
        <p:spPr bwMode="auto">
          <a:xfrm>
            <a:off x="4233068" y="1591693"/>
            <a:ext cx="2376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r>
              <a:rPr lang="ja-JP" altLang="en-US" sz="1400" dirty="0">
                <a:highlight>
                  <a:srgbClr val="FFFF00"/>
                </a:highlight>
                <a:latin typeface="+mn-ea"/>
                <a:ea typeface="+mn-ea"/>
              </a:rPr>
              <a:t>電話番号は電話番号形式で</a:t>
            </a:r>
            <a:r>
              <a:rPr lang="en-US" altLang="ja-JP" sz="1400" dirty="0">
                <a:highlight>
                  <a:srgbClr val="FFFF00"/>
                </a:highlight>
                <a:latin typeface="+mn-ea"/>
                <a:ea typeface="+mn-ea"/>
              </a:rPr>
              <a:t>10</a:t>
            </a:r>
            <a:r>
              <a:rPr lang="ja-JP" altLang="en-US" sz="1400" dirty="0">
                <a:highlight>
                  <a:srgbClr val="FFFF00"/>
                </a:highlight>
                <a:latin typeface="+mn-ea"/>
                <a:ea typeface="+mn-ea"/>
              </a:rPr>
              <a:t>桁まで入力可能です。</a:t>
            </a:r>
            <a:endParaRPr lang="en-US" altLang="ja-JP" sz="1400" dirty="0">
              <a:highlight>
                <a:srgbClr val="FFFF00"/>
              </a:highlight>
              <a:latin typeface="+mn-ea"/>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4A710D-4D33-6B70-B3E1-BBA89972C0F6}"/>
              </a:ext>
            </a:extLst>
          </p:cNvPr>
          <p:cNvPicPr>
            <a:picLocks noChangeAspect="1"/>
          </p:cNvPicPr>
          <p:nvPr/>
        </p:nvPicPr>
        <p:blipFill>
          <a:blip r:embed="rId3"/>
          <a:stretch>
            <a:fillRect/>
          </a:stretch>
        </p:blipFill>
        <p:spPr>
          <a:xfrm>
            <a:off x="231268" y="1464634"/>
            <a:ext cx="5874257" cy="4849482"/>
          </a:xfrm>
          <a:prstGeom prst="rect">
            <a:avLst/>
          </a:prstGeom>
          <a:ln>
            <a:solidFill>
              <a:schemeClr val="tx1"/>
            </a:solidFill>
          </a:ln>
        </p:spPr>
      </p:pic>
      <p:sp>
        <p:nvSpPr>
          <p:cNvPr id="33795" name="スライド番号プレースホルダー 3">
            <a:extLst>
              <a:ext uri="{FF2B5EF4-FFF2-40B4-BE49-F238E27FC236}">
                <a16:creationId xmlns:a16="http://schemas.microsoft.com/office/drawing/2014/main" id="{5E7A4343-DF10-4E86-8B1A-B0B1D8041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5E67D6-E5A9-4D73-BD3C-4B87156872E4}" type="slidenum">
              <a:rPr lang="en-US" altLang="ja-JP" sz="1000" smtClean="0">
                <a:latin typeface="+mn-ea"/>
                <a:ea typeface="+mn-ea"/>
              </a:rPr>
              <a:pPr>
                <a:spcBef>
                  <a:spcPct val="0"/>
                </a:spcBef>
                <a:buClrTx/>
                <a:buFontTx/>
                <a:buNone/>
              </a:pPr>
              <a:t>16</a:t>
            </a:fld>
            <a:endParaRPr lang="en-US" altLang="ja-JP" sz="1000">
              <a:latin typeface="+mn-ea"/>
              <a:ea typeface="+mn-ea"/>
            </a:endParaRPr>
          </a:p>
        </p:txBody>
      </p:sp>
      <p:sp>
        <p:nvSpPr>
          <p:cNvPr id="33796" name="テキスト ボックス 11">
            <a:extLst>
              <a:ext uri="{FF2B5EF4-FFF2-40B4-BE49-F238E27FC236}">
                <a16:creationId xmlns:a16="http://schemas.microsoft.com/office/drawing/2014/main" id="{2BF1A767-F722-479E-8023-A7E093995E5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a:t>
            </a:r>
            <a:r>
              <a:rPr lang="en-US" altLang="ja-JP" u="sng" dirty="0">
                <a:latin typeface="+mn-ea"/>
                <a:ea typeface="+mn-ea"/>
              </a:rPr>
              <a:t>Step4</a:t>
            </a:r>
            <a:r>
              <a:rPr lang="ja-JP" altLang="en-US" u="sng" dirty="0">
                <a:latin typeface="+mn-ea"/>
                <a:ea typeface="+mn-ea"/>
              </a:rPr>
              <a:t> 企業情報の入力：その他事項</a:t>
            </a:r>
            <a:endParaRPr lang="ja-JP" altLang="en-US" u="sng" dirty="0">
              <a:solidFill>
                <a:srgbClr val="FF0000"/>
              </a:solidFill>
              <a:latin typeface="+mn-ea"/>
              <a:ea typeface="+mn-ea"/>
            </a:endParaRPr>
          </a:p>
        </p:txBody>
      </p:sp>
      <p:sp>
        <p:nvSpPr>
          <p:cNvPr id="33797" name="Rectangle 2">
            <a:extLst>
              <a:ext uri="{FF2B5EF4-FFF2-40B4-BE49-F238E27FC236}">
                <a16:creationId xmlns:a16="http://schemas.microsoft.com/office/drawing/2014/main" id="{68D70D8E-980E-46E3-ADEF-426E2E18EEA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7" name="四角形: 角を丸くする 6">
            <a:extLst>
              <a:ext uri="{FF2B5EF4-FFF2-40B4-BE49-F238E27FC236}">
                <a16:creationId xmlns:a16="http://schemas.microsoft.com/office/drawing/2014/main" id="{C0062216-99BF-46EC-9565-B3101454734E}"/>
              </a:ext>
            </a:extLst>
          </p:cNvPr>
          <p:cNvSpPr/>
          <p:nvPr/>
        </p:nvSpPr>
        <p:spPr>
          <a:xfrm>
            <a:off x="231268" y="4221088"/>
            <a:ext cx="227346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8" name="直線矢印コネクタ 7">
            <a:extLst>
              <a:ext uri="{FF2B5EF4-FFF2-40B4-BE49-F238E27FC236}">
                <a16:creationId xmlns:a16="http://schemas.microsoft.com/office/drawing/2014/main" id="{7B59B3DB-264D-47D9-9048-0440206F0B23}"/>
              </a:ext>
            </a:extLst>
          </p:cNvPr>
          <p:cNvCxnSpPr>
            <a:cxnSpLocks/>
          </p:cNvCxnSpPr>
          <p:nvPr/>
        </p:nvCxnSpPr>
        <p:spPr>
          <a:xfrm flipH="1" flipV="1">
            <a:off x="2576736" y="4329100"/>
            <a:ext cx="3590135" cy="54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0" name="テキスト ボックス 10">
            <a:extLst>
              <a:ext uri="{FF2B5EF4-FFF2-40B4-BE49-F238E27FC236}">
                <a16:creationId xmlns:a16="http://schemas.microsoft.com/office/drawing/2014/main" id="{1EB000A3-A5E0-4C24-B9EC-A2CB69D20B2B}"/>
              </a:ext>
            </a:extLst>
          </p:cNvPr>
          <p:cNvSpPr txBox="1">
            <a:spLocks noChangeArrowheads="1"/>
          </p:cNvSpPr>
          <p:nvPr/>
        </p:nvSpPr>
        <p:spPr bwMode="auto">
          <a:xfrm>
            <a:off x="6294076" y="4715081"/>
            <a:ext cx="346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輸出産品として中古品を取り扱う場合、「有り」を選択してください（貿易登録の申請時に古物商許可証の提出が必要になる場合があります）。</a:t>
            </a:r>
          </a:p>
        </p:txBody>
      </p:sp>
      <p:sp>
        <p:nvSpPr>
          <p:cNvPr id="33801" name="テキスト ボックス 10">
            <a:extLst>
              <a:ext uri="{FF2B5EF4-FFF2-40B4-BE49-F238E27FC236}">
                <a16:creationId xmlns:a16="http://schemas.microsoft.com/office/drawing/2014/main" id="{710E559E-02D5-4694-BBA3-81451348BC8B}"/>
              </a:ext>
            </a:extLst>
          </p:cNvPr>
          <p:cNvSpPr txBox="1">
            <a:spLocks noChangeArrowheads="1"/>
          </p:cNvSpPr>
          <p:nvPr/>
        </p:nvSpPr>
        <p:spPr bwMode="auto">
          <a:xfrm>
            <a:off x="6105525" y="1519238"/>
            <a:ext cx="3754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〇その他事項</a:t>
            </a:r>
            <a:endParaRPr lang="en-US" altLang="ja-JP" sz="1400">
              <a:latin typeface="+mn-ea"/>
              <a:ea typeface="+mn-ea"/>
            </a:endParaRPr>
          </a:p>
          <a:p>
            <a:pPr>
              <a:spcBef>
                <a:spcPct val="0"/>
              </a:spcBef>
              <a:buClrTx/>
              <a:buFontTx/>
              <a:buNone/>
            </a:pPr>
            <a:r>
              <a:rPr lang="ja-JP" altLang="en-US" sz="1400">
                <a:latin typeface="+mn-ea"/>
                <a:ea typeface="+mn-ea"/>
              </a:rPr>
              <a:t>原則任意入力ですが、「古物許可証の有無」は「有り」または「無し」からの選択が必須となっておりますのでご注意ください。</a:t>
            </a:r>
            <a:endParaRPr lang="en-US" altLang="ja-JP" sz="1400">
              <a:latin typeface="+mn-ea"/>
              <a:ea typeface="+mn-ea"/>
            </a:endParaRPr>
          </a:p>
        </p:txBody>
      </p:sp>
      <p:sp>
        <p:nvSpPr>
          <p:cNvPr id="33802" name="テキスト ボックス 10">
            <a:extLst>
              <a:ext uri="{FF2B5EF4-FFF2-40B4-BE49-F238E27FC236}">
                <a16:creationId xmlns:a16="http://schemas.microsoft.com/office/drawing/2014/main" id="{A91548C1-9BA5-40F8-9145-5EEEB17B85A7}"/>
              </a:ext>
            </a:extLst>
          </p:cNvPr>
          <p:cNvSpPr txBox="1">
            <a:spLocks noChangeArrowheads="1"/>
          </p:cNvSpPr>
          <p:nvPr/>
        </p:nvSpPr>
        <p:spPr bwMode="auto">
          <a:xfrm>
            <a:off x="6176963" y="2636838"/>
            <a:ext cx="3573462" cy="738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業種の選択肢</a:t>
            </a:r>
            <a:r>
              <a:rPr lang="en-US" altLang="ja-JP" sz="1400">
                <a:latin typeface="+mn-ea"/>
                <a:ea typeface="+mn-ea"/>
              </a:rPr>
              <a:t>】</a:t>
            </a:r>
          </a:p>
          <a:p>
            <a:pPr>
              <a:spcBef>
                <a:spcPct val="0"/>
              </a:spcBef>
              <a:buClrTx/>
              <a:buFontTx/>
              <a:buNone/>
            </a:pPr>
            <a:r>
              <a:rPr lang="ja-JP" altLang="en-US" sz="1400">
                <a:latin typeface="+mn-ea"/>
                <a:ea typeface="+mn-ea"/>
              </a:rPr>
              <a:t>製造業、卸売業、小売業、建設業、運輸業、金融業、団体、フォワーダー、その他</a:t>
            </a:r>
            <a:endParaRPr lang="en-US" altLang="ja-JP" sz="1400">
              <a:latin typeface="+mn-ea"/>
              <a:ea typeface="+mn-ea"/>
            </a:endParaRPr>
          </a:p>
        </p:txBody>
      </p:sp>
      <p:sp>
        <p:nvSpPr>
          <p:cNvPr id="33803" name="テキスト ボックス 10">
            <a:extLst>
              <a:ext uri="{FF2B5EF4-FFF2-40B4-BE49-F238E27FC236}">
                <a16:creationId xmlns:a16="http://schemas.microsoft.com/office/drawing/2014/main" id="{8AFEB7F4-6FCB-401A-A0A5-1D9233B20A6C}"/>
              </a:ext>
            </a:extLst>
          </p:cNvPr>
          <p:cNvSpPr txBox="1">
            <a:spLocks noChangeArrowheads="1"/>
          </p:cNvSpPr>
          <p:nvPr/>
        </p:nvSpPr>
        <p:spPr bwMode="auto">
          <a:xfrm>
            <a:off x="6176963" y="3646488"/>
            <a:ext cx="3573462"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mn-ea"/>
                <a:ea typeface="+mn-ea"/>
              </a:rPr>
              <a:t>【</a:t>
            </a:r>
            <a:r>
              <a:rPr lang="ja-JP" altLang="en-US" sz="1400">
                <a:latin typeface="+mn-ea"/>
                <a:ea typeface="+mn-ea"/>
              </a:rPr>
              <a:t>主要取扱品の選択肢</a:t>
            </a:r>
            <a:r>
              <a:rPr lang="en-US" altLang="ja-JP" sz="1400">
                <a:latin typeface="+mn-ea"/>
                <a:ea typeface="+mn-ea"/>
              </a:rPr>
              <a:t>】</a:t>
            </a:r>
          </a:p>
          <a:p>
            <a:pPr>
              <a:spcBef>
                <a:spcPct val="0"/>
              </a:spcBef>
              <a:buClrTx/>
              <a:buFontTx/>
              <a:buNone/>
            </a:pPr>
            <a:r>
              <a:rPr lang="ja-JP" altLang="en-US" sz="1400">
                <a:latin typeface="+mn-ea"/>
                <a:ea typeface="+mn-ea"/>
              </a:rPr>
              <a:t>一般機械、電気機器、輸送用機器、精密機器、金属・金属製品、化学製品、紡績・繊維製品、食料品、雑貨、その他</a:t>
            </a:r>
            <a:endParaRPr lang="en-US" altLang="ja-JP" sz="1400">
              <a:latin typeface="+mn-ea"/>
              <a:ea typeface="+mn-ea"/>
            </a:endParaRPr>
          </a:p>
        </p:txBody>
      </p:sp>
      <p:sp>
        <p:nvSpPr>
          <p:cNvPr id="10" name="テキスト ボックス 9">
            <a:extLst>
              <a:ext uri="{FF2B5EF4-FFF2-40B4-BE49-F238E27FC236}">
                <a16:creationId xmlns:a16="http://schemas.microsoft.com/office/drawing/2014/main" id="{7D53C553-5847-2FC0-C523-D617ACF861ED}"/>
              </a:ext>
            </a:extLst>
          </p:cNvPr>
          <p:cNvSpPr txBox="1"/>
          <p:nvPr/>
        </p:nvSpPr>
        <p:spPr>
          <a:xfrm>
            <a:off x="6249541" y="5785963"/>
            <a:ext cx="3263847"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rPr>
              <a:t>「</a:t>
            </a:r>
            <a:r>
              <a:rPr lang="ja-JP" altLang="en-US" sz="1400" dirty="0">
                <a:solidFill>
                  <a:prstClr val="black"/>
                </a:solidFill>
                <a:latin typeface="+mn-ea"/>
                <a:ea typeface="+mn-ea"/>
              </a:rPr>
              <a:t>署名者情報の入力へ進む</a:t>
            </a:r>
            <a:r>
              <a:rPr kumimoji="1" lang="ja-JP" altLang="en-US" sz="1400" b="0" i="0" u="none" strike="noStrike" kern="1200" cap="none" spc="0" normalizeH="0" baseline="0" noProof="0" dirty="0">
                <a:ln>
                  <a:noFill/>
                </a:ln>
                <a:solidFill>
                  <a:prstClr val="black"/>
                </a:solidFill>
                <a:effectLst/>
                <a:uLnTx/>
                <a:uFillTx/>
                <a:latin typeface="+mn-ea"/>
                <a:ea typeface="+mn-ea"/>
              </a:rPr>
              <a:t>」をクリック</a:t>
            </a:r>
            <a:r>
              <a:rPr lang="ja-JP" altLang="en-US" sz="1400" dirty="0">
                <a:solidFill>
                  <a:prstClr val="black"/>
                </a:solidFill>
                <a:latin typeface="+mn-ea"/>
                <a:ea typeface="+mn-ea"/>
              </a:rPr>
              <a:t>するとそれまでの入力内容が保存され、署名者情報</a:t>
            </a:r>
            <a:r>
              <a:rPr kumimoji="1" lang="ja-JP" altLang="en-US" sz="1400" b="0" i="0" u="none" strike="noStrike" kern="1200" cap="none" spc="0" normalizeH="0" baseline="0" noProof="0" dirty="0">
                <a:ln>
                  <a:noFill/>
                </a:ln>
                <a:solidFill>
                  <a:prstClr val="black"/>
                </a:solidFill>
                <a:effectLst/>
                <a:uLnTx/>
                <a:uFillTx/>
                <a:latin typeface="+mn-ea"/>
                <a:ea typeface="+mn-ea"/>
              </a:rPr>
              <a:t>入力画面に進みます。</a:t>
            </a:r>
          </a:p>
        </p:txBody>
      </p:sp>
      <p:pic>
        <p:nvPicPr>
          <p:cNvPr id="11" name="図 8">
            <a:extLst>
              <a:ext uri="{FF2B5EF4-FFF2-40B4-BE49-F238E27FC236}">
                <a16:creationId xmlns:a16="http://schemas.microsoft.com/office/drawing/2014/main" id="{3869071F-4455-6E0B-981F-850AF2205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965" y="5821575"/>
            <a:ext cx="1672067" cy="54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矢印コネクタ 11">
            <a:extLst>
              <a:ext uri="{FF2B5EF4-FFF2-40B4-BE49-F238E27FC236}">
                <a16:creationId xmlns:a16="http://schemas.microsoft.com/office/drawing/2014/main" id="{A9CE86A9-31F9-04BF-C234-E52E7E0FECDA}"/>
              </a:ext>
            </a:extLst>
          </p:cNvPr>
          <p:cNvCxnSpPr>
            <a:cxnSpLocks/>
          </p:cNvCxnSpPr>
          <p:nvPr/>
        </p:nvCxnSpPr>
        <p:spPr>
          <a:xfrm flipH="1">
            <a:off x="5385048" y="6016222"/>
            <a:ext cx="791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41ED1C-241B-738A-BBEF-128B5C277BFB}"/>
              </a:ext>
            </a:extLst>
          </p:cNvPr>
          <p:cNvPicPr>
            <a:picLocks noChangeAspect="1"/>
          </p:cNvPicPr>
          <p:nvPr/>
        </p:nvPicPr>
        <p:blipFill>
          <a:blip r:embed="rId3"/>
          <a:stretch>
            <a:fillRect/>
          </a:stretch>
        </p:blipFill>
        <p:spPr>
          <a:xfrm>
            <a:off x="534048" y="1422677"/>
            <a:ext cx="4115091" cy="5264626"/>
          </a:xfrm>
          <a:prstGeom prst="rect">
            <a:avLst/>
          </a:prstGeom>
          <a:ln>
            <a:solidFill>
              <a:schemeClr val="tx1"/>
            </a:solidFill>
          </a:ln>
        </p:spPr>
      </p:pic>
      <p:sp>
        <p:nvSpPr>
          <p:cNvPr id="39939" name="スライド番号プレースホルダー 3">
            <a:extLst>
              <a:ext uri="{FF2B5EF4-FFF2-40B4-BE49-F238E27FC236}">
                <a16:creationId xmlns:a16="http://schemas.microsoft.com/office/drawing/2014/main" id="{CDD2CCC9-5B89-453C-B8EE-F786B6D952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92F2F17-3BE0-41A8-BE90-F64A2117ADBA}" type="slidenum">
              <a:rPr lang="en-US" altLang="ja-JP" sz="1000" smtClean="0">
                <a:latin typeface="+mn-ea"/>
                <a:ea typeface="+mn-ea"/>
              </a:rPr>
              <a:pPr>
                <a:spcBef>
                  <a:spcPct val="0"/>
                </a:spcBef>
                <a:buClrTx/>
                <a:buFontTx/>
                <a:buNone/>
              </a:pPr>
              <a:t>17</a:t>
            </a:fld>
            <a:endParaRPr lang="en-US" altLang="ja-JP" sz="1000">
              <a:latin typeface="+mn-ea"/>
              <a:ea typeface="+mn-ea"/>
            </a:endParaRPr>
          </a:p>
        </p:txBody>
      </p:sp>
      <p:sp>
        <p:nvSpPr>
          <p:cNvPr id="39940" name="テキスト ボックス 11">
            <a:extLst>
              <a:ext uri="{FF2B5EF4-FFF2-40B4-BE49-F238E27FC236}">
                <a16:creationId xmlns:a16="http://schemas.microsoft.com/office/drawing/2014/main" id="{67AB891C-18E8-4BF2-97A0-EE5718336AC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（６）</a:t>
            </a:r>
            <a:r>
              <a:rPr lang="en-US" altLang="ja-JP" u="sng" dirty="0">
                <a:latin typeface="+mn-ea"/>
                <a:ea typeface="+mn-ea"/>
              </a:rPr>
              <a:t>Step5 </a:t>
            </a:r>
            <a:r>
              <a:rPr lang="ja-JP" altLang="en-US" u="sng" dirty="0">
                <a:latin typeface="+mn-ea"/>
                <a:ea typeface="+mn-ea"/>
              </a:rPr>
              <a:t>署名者情報の入力（</a:t>
            </a:r>
            <a:r>
              <a:rPr lang="en-US" altLang="ja-JP" u="sng" dirty="0">
                <a:latin typeface="+mn-ea"/>
                <a:ea typeface="+mn-ea"/>
              </a:rPr>
              <a:t>※</a:t>
            </a:r>
            <a:r>
              <a:rPr lang="ja-JP" altLang="en-US" u="sng" dirty="0">
                <a:latin typeface="+mn-ea"/>
                <a:ea typeface="+mn-ea"/>
              </a:rPr>
              <a:t>代行業者の場合は不要）</a:t>
            </a:r>
            <a:endParaRPr lang="ja-JP" altLang="en-US" u="sng" dirty="0">
              <a:solidFill>
                <a:srgbClr val="FF0000"/>
              </a:solidFill>
              <a:latin typeface="+mn-ea"/>
              <a:ea typeface="+mn-ea"/>
            </a:endParaRPr>
          </a:p>
        </p:txBody>
      </p:sp>
      <p:sp>
        <p:nvSpPr>
          <p:cNvPr id="39941" name="Rectangle 2">
            <a:extLst>
              <a:ext uri="{FF2B5EF4-FFF2-40B4-BE49-F238E27FC236}">
                <a16:creationId xmlns:a16="http://schemas.microsoft.com/office/drawing/2014/main" id="{1C7175B2-A028-4266-81AC-09E7F8D5FBB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9942" name="正方形/長方形 12">
            <a:extLst>
              <a:ext uri="{FF2B5EF4-FFF2-40B4-BE49-F238E27FC236}">
                <a16:creationId xmlns:a16="http://schemas.microsoft.com/office/drawing/2014/main" id="{6A81AB2D-6243-4314-8F84-BAE03B4A0B94}"/>
              </a:ext>
            </a:extLst>
          </p:cNvPr>
          <p:cNvSpPr>
            <a:spLocks noChangeArrowheads="1"/>
          </p:cNvSpPr>
          <p:nvPr/>
        </p:nvSpPr>
        <p:spPr bwMode="auto">
          <a:xfrm>
            <a:off x="4880992" y="1522413"/>
            <a:ext cx="4779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・貿易関係証明の申請を行う署名者（オンライン申請、窓口申請問</a:t>
            </a:r>
            <a:endParaRPr lang="en-US" altLang="ja-JP" sz="1200" dirty="0">
              <a:latin typeface="+mn-ea"/>
              <a:ea typeface="+mn-ea"/>
            </a:endParaRPr>
          </a:p>
          <a:p>
            <a:pPr>
              <a:spcBef>
                <a:spcPct val="0"/>
              </a:spcBef>
              <a:buClrTx/>
              <a:buFontTx/>
              <a:buNone/>
            </a:pPr>
            <a:r>
              <a:rPr lang="ja-JP" altLang="en-US" sz="1200" dirty="0">
                <a:latin typeface="+mn-ea"/>
                <a:ea typeface="+mn-ea"/>
              </a:rPr>
              <a:t>　わず）を入力してください。</a:t>
            </a:r>
            <a:endParaRPr lang="en-US" altLang="ja-JP" sz="1200" dirty="0">
              <a:latin typeface="+mn-ea"/>
              <a:ea typeface="+mn-ea"/>
            </a:endParaRPr>
          </a:p>
          <a:p>
            <a:pPr>
              <a:spcBef>
                <a:spcPct val="0"/>
              </a:spcBef>
              <a:buClrTx/>
              <a:buFontTx/>
              <a:buNone/>
            </a:pPr>
            <a:r>
              <a:rPr lang="ja-JP" altLang="en-US" sz="1200" dirty="0">
                <a:latin typeface="+mn-ea"/>
                <a:ea typeface="+mn-ea"/>
              </a:rPr>
              <a:t>・入力いただいた署名者毎にユーザーＩＤを発行いたします。</a:t>
            </a:r>
            <a:endParaRPr lang="en-US" altLang="ja-JP" sz="1200" dirty="0">
              <a:latin typeface="+mn-ea"/>
              <a:ea typeface="+mn-ea"/>
            </a:endParaRP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は、証明書の発給申請時の「本件に関するご担当者欄」の</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E-mail</a:t>
            </a:r>
            <a:r>
              <a:rPr lang="ja-JP" altLang="en-US" sz="1200" dirty="0">
                <a:latin typeface="+mn-ea"/>
                <a:ea typeface="+mn-ea"/>
              </a:rPr>
              <a:t>に初期値として入力されます。</a:t>
            </a:r>
          </a:p>
        </p:txBody>
      </p:sp>
      <p:sp>
        <p:nvSpPr>
          <p:cNvPr id="39943" name="正方形/長方形 12">
            <a:extLst>
              <a:ext uri="{FF2B5EF4-FFF2-40B4-BE49-F238E27FC236}">
                <a16:creationId xmlns:a16="http://schemas.microsoft.com/office/drawing/2014/main" id="{D2FD2D46-28D9-4957-8135-CB580F131545}"/>
              </a:ext>
            </a:extLst>
          </p:cNvPr>
          <p:cNvSpPr>
            <a:spLocks noChangeArrowheads="1"/>
          </p:cNvSpPr>
          <p:nvPr/>
        </p:nvSpPr>
        <p:spPr bwMode="auto">
          <a:xfrm>
            <a:off x="4907980" y="3140968"/>
            <a:ext cx="499802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入力手順</a:t>
            </a:r>
            <a:r>
              <a:rPr lang="en-US" altLang="ja-JP" sz="1200" dirty="0">
                <a:latin typeface="+mn-ea"/>
                <a:ea typeface="+mn-ea"/>
              </a:rPr>
              <a:t>】</a:t>
            </a:r>
          </a:p>
          <a:p>
            <a:pPr>
              <a:spcBef>
                <a:spcPct val="0"/>
              </a:spcBef>
              <a:buClrTx/>
              <a:buFontTx/>
              <a:buNone/>
            </a:pPr>
            <a:r>
              <a:rPr lang="ja-JP" altLang="en-US" sz="1200" dirty="0">
                <a:latin typeface="+mn-ea"/>
                <a:ea typeface="+mn-ea"/>
              </a:rPr>
              <a:t>①署名者の「氏名（和文）」</a:t>
            </a:r>
            <a:r>
              <a:rPr lang="en-US" altLang="ja-JP" sz="1200" dirty="0">
                <a:latin typeface="+mn-ea"/>
                <a:ea typeface="+mn-ea"/>
              </a:rPr>
              <a:t>､</a:t>
            </a:r>
            <a:r>
              <a:rPr lang="ja-JP" altLang="en-US" sz="1200" dirty="0">
                <a:latin typeface="+mn-ea"/>
                <a:ea typeface="+mn-ea"/>
              </a:rPr>
              <a:t>「氏名（英文）」、「役職（英文）」、「</a:t>
            </a:r>
            <a:r>
              <a:rPr lang="en-US" altLang="ja-JP" sz="1200" dirty="0">
                <a:latin typeface="+mn-ea"/>
                <a:ea typeface="+mn-ea"/>
              </a:rPr>
              <a:t>E-mail</a:t>
            </a:r>
            <a:r>
              <a:rPr lang="ja-JP" altLang="en-US" sz="1200" dirty="0">
                <a:latin typeface="+mn-ea"/>
                <a:ea typeface="+mn-ea"/>
              </a:rPr>
              <a:t>」、 「</a:t>
            </a:r>
            <a:r>
              <a:rPr lang="en-US" altLang="ja-JP" sz="1200" dirty="0">
                <a:latin typeface="+mn-ea"/>
                <a:ea typeface="+mn-ea"/>
              </a:rPr>
              <a:t>E-mail</a:t>
            </a:r>
            <a:r>
              <a:rPr lang="ja-JP" altLang="en-US" sz="1200" dirty="0">
                <a:latin typeface="+mn-ea"/>
                <a:ea typeface="+mn-ea"/>
              </a:rPr>
              <a:t>（確認用）」を入力します。</a:t>
            </a:r>
            <a:endParaRPr lang="en-US" altLang="ja-JP" sz="1200" dirty="0">
              <a:latin typeface="+mn-ea"/>
              <a:ea typeface="+mn-ea"/>
            </a:endParaRPr>
          </a:p>
          <a:p>
            <a:pPr>
              <a:spcBef>
                <a:spcPct val="0"/>
              </a:spcBef>
              <a:buClrTx/>
              <a:buFontTx/>
              <a:buNone/>
            </a:pPr>
            <a:r>
              <a:rPr lang="ja-JP" altLang="en-US" sz="1200" dirty="0">
                <a:latin typeface="+mn-ea"/>
                <a:ea typeface="+mn-ea"/>
              </a:rPr>
              <a:t>②「作成」をクリック</a:t>
            </a:r>
            <a:endParaRPr lang="en-US" altLang="ja-JP" sz="1200" dirty="0">
              <a:latin typeface="+mn-ea"/>
              <a:ea typeface="+mn-ea"/>
            </a:endParaRPr>
          </a:p>
          <a:p>
            <a:pPr>
              <a:spcBef>
                <a:spcPct val="0"/>
              </a:spcBef>
              <a:buClrTx/>
              <a:buFontTx/>
              <a:buNone/>
            </a:pPr>
            <a:r>
              <a:rPr lang="ja-JP" altLang="en-US" sz="1200" dirty="0">
                <a:latin typeface="+mn-ea"/>
                <a:ea typeface="+mn-ea"/>
              </a:rPr>
              <a:t>③入力欄の下の署名者一覧に追加されます。登録する署名者が複</a:t>
            </a:r>
            <a:endParaRPr lang="en-US" altLang="ja-JP" sz="1200" dirty="0">
              <a:latin typeface="+mn-ea"/>
              <a:ea typeface="+mn-ea"/>
            </a:endParaRPr>
          </a:p>
          <a:p>
            <a:pPr>
              <a:spcBef>
                <a:spcPct val="0"/>
              </a:spcBef>
              <a:buClrTx/>
              <a:buFontTx/>
              <a:buNone/>
            </a:pPr>
            <a:r>
              <a:rPr lang="ja-JP" altLang="en-US" sz="1200" dirty="0">
                <a:latin typeface="+mn-ea"/>
                <a:ea typeface="+mn-ea"/>
              </a:rPr>
              <a:t>　数人いる場合、①②を繰り返して人数分登録します。</a:t>
            </a:r>
            <a:endParaRPr lang="en-US" altLang="ja-JP" sz="1200" dirty="0">
              <a:latin typeface="+mn-ea"/>
              <a:ea typeface="+mn-ea"/>
            </a:endParaRPr>
          </a:p>
          <a:p>
            <a:pPr>
              <a:spcBef>
                <a:spcPct val="0"/>
              </a:spcBef>
              <a:buClrTx/>
              <a:buFontTx/>
              <a:buNone/>
            </a:pPr>
            <a:r>
              <a:rPr lang="ja-JP" altLang="en-US" sz="1200" dirty="0">
                <a:latin typeface="+mn-ea"/>
                <a:ea typeface="+mn-ea"/>
              </a:rPr>
              <a:t>④登録する全署名者の入力完了後、「入力内容を確認する」をク</a:t>
            </a:r>
            <a:endParaRPr lang="en-US" altLang="ja-JP" sz="1200" dirty="0">
              <a:latin typeface="+mn-ea"/>
              <a:ea typeface="+mn-ea"/>
            </a:endParaRPr>
          </a:p>
          <a:p>
            <a:pPr>
              <a:spcBef>
                <a:spcPct val="0"/>
              </a:spcBef>
              <a:buClrTx/>
              <a:buFontTx/>
              <a:buNone/>
            </a:pPr>
            <a:r>
              <a:rPr lang="ja-JP" altLang="en-US" sz="1200" dirty="0">
                <a:latin typeface="+mn-ea"/>
                <a:ea typeface="+mn-ea"/>
              </a:rPr>
              <a:t>　リックします。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本画面の上にある「この画面に戻る」ボタンをクリックすると、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企業情報の入力画面に戻ります。</a:t>
            </a:r>
            <a:endParaRPr lang="en-US" altLang="ja-JP" sz="1200" dirty="0">
              <a:latin typeface="+mn-ea"/>
              <a:ea typeface="+mn-ea"/>
            </a:endParaRPr>
          </a:p>
        </p:txBody>
      </p:sp>
      <p:sp>
        <p:nvSpPr>
          <p:cNvPr id="39944" name="正方形/長方形 12">
            <a:extLst>
              <a:ext uri="{FF2B5EF4-FFF2-40B4-BE49-F238E27FC236}">
                <a16:creationId xmlns:a16="http://schemas.microsoft.com/office/drawing/2014/main" id="{79FA8CD1-60D2-4E39-8A0A-0EB3DCFC8DC0}"/>
              </a:ext>
            </a:extLst>
          </p:cNvPr>
          <p:cNvSpPr>
            <a:spLocks noChangeArrowheads="1"/>
          </p:cNvSpPr>
          <p:nvPr/>
        </p:nvSpPr>
        <p:spPr bwMode="auto">
          <a:xfrm>
            <a:off x="114300" y="3981282"/>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①</a:t>
            </a:r>
            <a:endParaRPr lang="en-US" altLang="ja-JP" sz="1200" dirty="0">
              <a:latin typeface="+mn-ea"/>
              <a:ea typeface="+mn-ea"/>
            </a:endParaRPr>
          </a:p>
        </p:txBody>
      </p:sp>
      <p:sp>
        <p:nvSpPr>
          <p:cNvPr id="39945" name="正方形/長方形 12">
            <a:extLst>
              <a:ext uri="{FF2B5EF4-FFF2-40B4-BE49-F238E27FC236}">
                <a16:creationId xmlns:a16="http://schemas.microsoft.com/office/drawing/2014/main" id="{921A5631-2EB2-4924-BBD4-ADFC9E0908DD}"/>
              </a:ext>
            </a:extLst>
          </p:cNvPr>
          <p:cNvSpPr>
            <a:spLocks noChangeArrowheads="1"/>
          </p:cNvSpPr>
          <p:nvPr/>
        </p:nvSpPr>
        <p:spPr bwMode="auto">
          <a:xfrm>
            <a:off x="3622256" y="5043906"/>
            <a:ext cx="503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②</a:t>
            </a:r>
            <a:endParaRPr lang="en-US" altLang="ja-JP" sz="1200" dirty="0">
              <a:latin typeface="+mn-ea"/>
              <a:ea typeface="+mn-ea"/>
            </a:endParaRPr>
          </a:p>
        </p:txBody>
      </p:sp>
      <p:sp>
        <p:nvSpPr>
          <p:cNvPr id="14" name="四角形: 角を丸くする 13">
            <a:extLst>
              <a:ext uri="{FF2B5EF4-FFF2-40B4-BE49-F238E27FC236}">
                <a16:creationId xmlns:a16="http://schemas.microsoft.com/office/drawing/2014/main" id="{2C875345-5375-409D-B2FF-4DE850F48EAE}"/>
              </a:ext>
            </a:extLst>
          </p:cNvPr>
          <p:cNvSpPr/>
          <p:nvPr/>
        </p:nvSpPr>
        <p:spPr>
          <a:xfrm>
            <a:off x="2864768" y="6462002"/>
            <a:ext cx="1080119" cy="2073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48" name="正方形/長方形 12">
            <a:extLst>
              <a:ext uri="{FF2B5EF4-FFF2-40B4-BE49-F238E27FC236}">
                <a16:creationId xmlns:a16="http://schemas.microsoft.com/office/drawing/2014/main" id="{A437749B-6E1A-4F83-929D-2A3C45B9020F}"/>
              </a:ext>
            </a:extLst>
          </p:cNvPr>
          <p:cNvSpPr>
            <a:spLocks noChangeArrowheads="1"/>
          </p:cNvSpPr>
          <p:nvPr/>
        </p:nvSpPr>
        <p:spPr bwMode="auto">
          <a:xfrm>
            <a:off x="4966717" y="5648325"/>
            <a:ext cx="4608513" cy="83099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注意</a:t>
            </a:r>
            <a:r>
              <a:rPr lang="en-US" altLang="ja-JP" sz="1200" b="1" dirty="0">
                <a:solidFill>
                  <a:srgbClr val="FF0000"/>
                </a:solidFill>
                <a:latin typeface="+mn-ea"/>
                <a:ea typeface="+mn-ea"/>
              </a:rPr>
              <a:t>】</a:t>
            </a:r>
            <a:r>
              <a:rPr lang="ja-JP" altLang="en-US" sz="1200" b="1" dirty="0">
                <a:solidFill>
                  <a:srgbClr val="FF0000"/>
                </a:solidFill>
                <a:latin typeface="+mn-ea"/>
                <a:ea typeface="+mn-ea"/>
              </a:rPr>
              <a:t>登録後のサイン変更について</a:t>
            </a:r>
            <a:endParaRPr lang="en-US" altLang="ja-JP" sz="1200" b="1" dirty="0">
              <a:solidFill>
                <a:srgbClr val="FF0000"/>
              </a:solidFill>
              <a:latin typeface="+mn-ea"/>
              <a:ea typeface="+mn-ea"/>
            </a:endParaRPr>
          </a:p>
          <a:p>
            <a:pPr>
              <a:spcBef>
                <a:spcPct val="0"/>
              </a:spcBef>
              <a:buClrTx/>
              <a:buFontTx/>
              <a:buNone/>
            </a:pPr>
            <a:r>
              <a:rPr lang="ja-JP" altLang="en-US" sz="1200" dirty="0">
                <a:latin typeface="+mn-ea"/>
                <a:ea typeface="+mn-ea"/>
              </a:rPr>
              <a:t>有効期間中にサイン形状を変更することはできません。</a:t>
            </a:r>
            <a:endParaRPr lang="en-US" altLang="ja-JP" sz="1200" dirty="0">
              <a:latin typeface="+mn-ea"/>
              <a:ea typeface="+mn-ea"/>
            </a:endParaRPr>
          </a:p>
          <a:p>
            <a:pPr>
              <a:spcBef>
                <a:spcPct val="0"/>
              </a:spcBef>
              <a:buClrTx/>
              <a:buNone/>
            </a:pPr>
            <a:r>
              <a:rPr lang="ja-JP" altLang="en-US" sz="1200" dirty="0">
                <a:latin typeface="+mn-ea"/>
                <a:ea typeface="+mn-ea"/>
              </a:rPr>
              <a:t>貿易登録有効期間の更新時のみ、サイン形状の変更が可能です。</a:t>
            </a:r>
            <a:endParaRPr lang="en-US" altLang="ja-JP" sz="1200" dirty="0">
              <a:latin typeface="+mn-ea"/>
              <a:ea typeface="+mn-ea"/>
            </a:endParaRPr>
          </a:p>
          <a:p>
            <a:pPr>
              <a:spcBef>
                <a:spcPct val="0"/>
              </a:spcBef>
              <a:buClrTx/>
              <a:buFontTx/>
              <a:buNone/>
            </a:pPr>
            <a:r>
              <a:rPr lang="ja-JP" altLang="en-US" sz="1200" dirty="0">
                <a:latin typeface="+mn-ea"/>
                <a:ea typeface="+mn-ea"/>
              </a:rPr>
              <a:t>（２年毎の洗い替え）</a:t>
            </a:r>
            <a:endParaRPr lang="en-US" altLang="ja-JP" sz="1200" dirty="0">
              <a:latin typeface="+mn-ea"/>
              <a:ea typeface="+mn-ea"/>
            </a:endParaRPr>
          </a:p>
        </p:txBody>
      </p:sp>
      <p:pic>
        <p:nvPicPr>
          <p:cNvPr id="39949" name="図 3">
            <a:extLst>
              <a:ext uri="{FF2B5EF4-FFF2-40B4-BE49-F238E27FC236}">
                <a16:creationId xmlns:a16="http://schemas.microsoft.com/office/drawing/2014/main" id="{3DA95DE3-B420-442A-9640-F911740C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48" y="3212977"/>
            <a:ext cx="399696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四角形: 角を丸くする 17">
            <a:extLst>
              <a:ext uri="{FF2B5EF4-FFF2-40B4-BE49-F238E27FC236}">
                <a16:creationId xmlns:a16="http://schemas.microsoft.com/office/drawing/2014/main" id="{B45D2284-A216-4526-8DAC-B395060F8B8D}"/>
              </a:ext>
            </a:extLst>
          </p:cNvPr>
          <p:cNvSpPr/>
          <p:nvPr/>
        </p:nvSpPr>
        <p:spPr>
          <a:xfrm>
            <a:off x="2976563" y="5030639"/>
            <a:ext cx="680293" cy="1898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2" name="四角形: 角を丸くする 21">
            <a:extLst>
              <a:ext uri="{FF2B5EF4-FFF2-40B4-BE49-F238E27FC236}">
                <a16:creationId xmlns:a16="http://schemas.microsoft.com/office/drawing/2014/main" id="{8BAD00C7-874A-4455-BF5D-CE6FD143FCD3}"/>
              </a:ext>
            </a:extLst>
          </p:cNvPr>
          <p:cNvSpPr/>
          <p:nvPr/>
        </p:nvSpPr>
        <p:spPr>
          <a:xfrm>
            <a:off x="2360712" y="1934994"/>
            <a:ext cx="430906" cy="197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2" name="正方形/長方形 14">
            <a:extLst>
              <a:ext uri="{FF2B5EF4-FFF2-40B4-BE49-F238E27FC236}">
                <a16:creationId xmlns:a16="http://schemas.microsoft.com/office/drawing/2014/main" id="{A988DEC7-254F-4A51-B180-514E7A3AAF8F}"/>
              </a:ext>
            </a:extLst>
          </p:cNvPr>
          <p:cNvSpPr>
            <a:spLocks noChangeArrowheads="1"/>
          </p:cNvSpPr>
          <p:nvPr/>
        </p:nvSpPr>
        <p:spPr bwMode="auto">
          <a:xfrm>
            <a:off x="2516457" y="6311638"/>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④</a:t>
            </a:r>
            <a:endParaRPr lang="en-US" altLang="ja-JP" sz="1200" dirty="0">
              <a:latin typeface="+mn-ea"/>
              <a:ea typeface="+mn-ea"/>
            </a:endParaRPr>
          </a:p>
        </p:txBody>
      </p:sp>
      <p:sp>
        <p:nvSpPr>
          <p:cNvPr id="8" name="四角形: 角を丸くする 7">
            <a:extLst>
              <a:ext uri="{FF2B5EF4-FFF2-40B4-BE49-F238E27FC236}">
                <a16:creationId xmlns:a16="http://schemas.microsoft.com/office/drawing/2014/main" id="{A0A347CA-96CD-4F72-94D5-C156842A421A}"/>
              </a:ext>
            </a:extLst>
          </p:cNvPr>
          <p:cNvSpPr/>
          <p:nvPr/>
        </p:nvSpPr>
        <p:spPr>
          <a:xfrm>
            <a:off x="534048" y="5430085"/>
            <a:ext cx="4115091" cy="7868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9954" name="正方形/長方形 12">
            <a:extLst>
              <a:ext uri="{FF2B5EF4-FFF2-40B4-BE49-F238E27FC236}">
                <a16:creationId xmlns:a16="http://schemas.microsoft.com/office/drawing/2014/main" id="{F998863B-F3D3-4BE6-BBA9-04F89974152D}"/>
              </a:ext>
            </a:extLst>
          </p:cNvPr>
          <p:cNvSpPr>
            <a:spLocks noChangeArrowheads="1"/>
          </p:cNvSpPr>
          <p:nvPr/>
        </p:nvSpPr>
        <p:spPr bwMode="auto">
          <a:xfrm>
            <a:off x="145525" y="5685393"/>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③</a:t>
            </a:r>
            <a:endParaRPr lang="en-US" altLang="ja-JP" sz="1200" dirty="0">
              <a:latin typeface="+mn-ea"/>
              <a:ea typeface="+mn-ea"/>
            </a:endParaRPr>
          </a:p>
        </p:txBody>
      </p:sp>
      <p:sp>
        <p:nvSpPr>
          <p:cNvPr id="7" name="正方形/長方形 12">
            <a:extLst>
              <a:ext uri="{FF2B5EF4-FFF2-40B4-BE49-F238E27FC236}">
                <a16:creationId xmlns:a16="http://schemas.microsoft.com/office/drawing/2014/main" id="{CB9C24E3-3BB3-295B-1456-E75DEE7E66B1}"/>
              </a:ext>
            </a:extLst>
          </p:cNvPr>
          <p:cNvSpPr>
            <a:spLocks noChangeArrowheads="1"/>
          </p:cNvSpPr>
          <p:nvPr/>
        </p:nvSpPr>
        <p:spPr bwMode="auto">
          <a:xfrm>
            <a:off x="1988330" y="1952047"/>
            <a:ext cx="503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p>
        </p:txBody>
      </p:sp>
    </p:spTree>
    <p:extLst>
      <p:ext uri="{BB962C8B-B14F-4D97-AF65-F5344CB8AC3E}">
        <p14:creationId xmlns:p14="http://schemas.microsoft.com/office/powerpoint/2010/main" val="24084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81E63C87-12C4-4126-A2D6-B94606372B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E7D065-69E4-43ED-B1EA-855BE3806526}" type="slidenum">
              <a:rPr lang="en-US" altLang="ja-JP" sz="1000" smtClean="0">
                <a:latin typeface="+mn-ea"/>
                <a:ea typeface="+mn-ea"/>
              </a:rPr>
              <a:pPr>
                <a:spcBef>
                  <a:spcPct val="0"/>
                </a:spcBef>
                <a:buClrTx/>
                <a:buFontTx/>
                <a:buNone/>
              </a:pPr>
              <a:t>18</a:t>
            </a:fld>
            <a:endParaRPr lang="en-US" altLang="ja-JP" sz="1000">
              <a:latin typeface="+mn-ea"/>
              <a:ea typeface="+mn-ea"/>
            </a:endParaRPr>
          </a:p>
        </p:txBody>
      </p:sp>
      <p:sp>
        <p:nvSpPr>
          <p:cNvPr id="37891" name="テキスト ボックス 11">
            <a:extLst>
              <a:ext uri="{FF2B5EF4-FFF2-40B4-BE49-F238E27FC236}">
                <a16:creationId xmlns:a16="http://schemas.microsoft.com/office/drawing/2014/main" id="{45B223D0-86D7-4A5D-9BAB-66F5FFFE12B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（７）</a:t>
            </a:r>
            <a:r>
              <a:rPr lang="en-US" altLang="ja-JP" u="sng" dirty="0">
                <a:latin typeface="+mn-ea"/>
                <a:ea typeface="+mn-ea"/>
              </a:rPr>
              <a:t>Step6</a:t>
            </a:r>
            <a:r>
              <a:rPr lang="ja-JP" altLang="en-US" u="sng" dirty="0">
                <a:latin typeface="+mn-ea"/>
                <a:ea typeface="+mn-ea"/>
              </a:rPr>
              <a:t> 入力内容の最終確認</a:t>
            </a:r>
            <a:endParaRPr lang="ja-JP" altLang="en-US" u="sng" dirty="0">
              <a:solidFill>
                <a:srgbClr val="FF0000"/>
              </a:solidFill>
              <a:latin typeface="+mn-ea"/>
              <a:ea typeface="+mn-ea"/>
            </a:endParaRPr>
          </a:p>
        </p:txBody>
      </p:sp>
      <p:sp>
        <p:nvSpPr>
          <p:cNvPr id="37892" name="Rectangle 2">
            <a:extLst>
              <a:ext uri="{FF2B5EF4-FFF2-40B4-BE49-F238E27FC236}">
                <a16:creationId xmlns:a16="http://schemas.microsoft.com/office/drawing/2014/main" id="{3E996B85-603D-449F-99A5-7FF0F993672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37893" name="テキスト ボックス 3">
            <a:extLst>
              <a:ext uri="{FF2B5EF4-FFF2-40B4-BE49-F238E27FC236}">
                <a16:creationId xmlns:a16="http://schemas.microsoft.com/office/drawing/2014/main" id="{3F57B1A0-568A-4029-B5B8-5407ABF6BA4A}"/>
              </a:ext>
            </a:extLst>
          </p:cNvPr>
          <p:cNvSpPr txBox="1">
            <a:spLocks noChangeArrowheads="1"/>
          </p:cNvSpPr>
          <p:nvPr/>
        </p:nvSpPr>
        <p:spPr bwMode="auto">
          <a:xfrm>
            <a:off x="107057" y="4652190"/>
            <a:ext cx="751023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sp>
        <p:nvSpPr>
          <p:cNvPr id="37894" name="テキスト ボックス 8">
            <a:extLst>
              <a:ext uri="{FF2B5EF4-FFF2-40B4-BE49-F238E27FC236}">
                <a16:creationId xmlns:a16="http://schemas.microsoft.com/office/drawing/2014/main" id="{85A6F6D3-6E9A-4376-AD6E-1740805C33C0}"/>
              </a:ext>
            </a:extLst>
          </p:cNvPr>
          <p:cNvSpPr txBox="1">
            <a:spLocks noChangeArrowheads="1"/>
          </p:cNvSpPr>
          <p:nvPr/>
        </p:nvSpPr>
        <p:spPr bwMode="auto">
          <a:xfrm>
            <a:off x="7632700" y="1614488"/>
            <a:ext cx="22891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・入力内容を確認し、修</a:t>
            </a:r>
            <a:endParaRPr lang="en-US" altLang="ja-JP" sz="1400" dirty="0">
              <a:latin typeface="+mn-ea"/>
              <a:ea typeface="+mn-ea"/>
            </a:endParaRPr>
          </a:p>
          <a:p>
            <a:pPr>
              <a:spcBef>
                <a:spcPct val="0"/>
              </a:spcBef>
              <a:buClrTx/>
              <a:buFontTx/>
              <a:buNone/>
            </a:pPr>
            <a:r>
              <a:rPr lang="ja-JP" altLang="en-US" sz="1400" dirty="0">
                <a:latin typeface="+mn-ea"/>
                <a:ea typeface="+mn-ea"/>
              </a:rPr>
              <a:t>　正がなければ「次へ進</a:t>
            </a:r>
            <a:endParaRPr lang="en-US" altLang="ja-JP" sz="1400" dirty="0">
              <a:latin typeface="+mn-ea"/>
              <a:ea typeface="+mn-ea"/>
            </a:endParaRPr>
          </a:p>
          <a:p>
            <a:pPr>
              <a:spcBef>
                <a:spcPct val="0"/>
              </a:spcBef>
              <a:buClrTx/>
              <a:buFontTx/>
              <a:buNone/>
            </a:pPr>
            <a:r>
              <a:rPr lang="ja-JP" altLang="en-US" sz="1400" dirty="0">
                <a:latin typeface="+mn-ea"/>
                <a:ea typeface="+mn-ea"/>
              </a:rPr>
              <a:t>　む」をクリックします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・修正がある場合は「こ</a:t>
            </a:r>
            <a:endParaRPr lang="en-US" altLang="ja-JP" sz="1400" dirty="0">
              <a:latin typeface="+mn-ea"/>
              <a:ea typeface="+mn-ea"/>
            </a:endParaRPr>
          </a:p>
          <a:p>
            <a:pPr>
              <a:spcBef>
                <a:spcPct val="0"/>
              </a:spcBef>
              <a:buClrTx/>
              <a:buFontTx/>
              <a:buNone/>
            </a:pPr>
            <a:r>
              <a:rPr lang="ja-JP" altLang="en-US" sz="1400" dirty="0">
                <a:latin typeface="+mn-ea"/>
                <a:ea typeface="+mn-ea"/>
              </a:rPr>
              <a:t>　の画面に戻る」「〇〇</a:t>
            </a:r>
            <a:endParaRPr lang="en-US" altLang="ja-JP" sz="1400" dirty="0">
              <a:latin typeface="+mn-ea"/>
              <a:ea typeface="+mn-ea"/>
            </a:endParaRPr>
          </a:p>
          <a:p>
            <a:pPr>
              <a:spcBef>
                <a:spcPct val="0"/>
              </a:spcBef>
              <a:buClrTx/>
              <a:buFontTx/>
              <a:buNone/>
            </a:pPr>
            <a:r>
              <a:rPr lang="ja-JP" altLang="en-US" sz="1400" dirty="0">
                <a:latin typeface="+mn-ea"/>
                <a:ea typeface="+mn-ea"/>
              </a:rPr>
              <a:t>　情報の入力に戻る」を</a:t>
            </a:r>
            <a:endParaRPr lang="en-US" altLang="ja-JP" sz="1400" dirty="0">
              <a:latin typeface="+mn-ea"/>
              <a:ea typeface="+mn-ea"/>
            </a:endParaRPr>
          </a:p>
          <a:p>
            <a:pPr>
              <a:spcBef>
                <a:spcPct val="0"/>
              </a:spcBef>
              <a:buClrTx/>
              <a:buFontTx/>
              <a:buNone/>
            </a:pPr>
            <a:r>
              <a:rPr lang="ja-JP" altLang="en-US" sz="1400" dirty="0">
                <a:latin typeface="+mn-ea"/>
                <a:ea typeface="+mn-ea"/>
              </a:rPr>
              <a:t>　クリックして、指定し</a:t>
            </a:r>
            <a:endParaRPr lang="en-US" altLang="ja-JP" sz="1400" dirty="0">
              <a:latin typeface="+mn-ea"/>
              <a:ea typeface="+mn-ea"/>
            </a:endParaRPr>
          </a:p>
          <a:p>
            <a:pPr>
              <a:spcBef>
                <a:spcPct val="0"/>
              </a:spcBef>
              <a:buClrTx/>
              <a:buFontTx/>
              <a:buNone/>
            </a:pPr>
            <a:r>
              <a:rPr lang="ja-JP" altLang="en-US" sz="1400" dirty="0">
                <a:latin typeface="+mn-ea"/>
                <a:ea typeface="+mn-ea"/>
              </a:rPr>
              <a:t>　た入力画面に戻ります</a:t>
            </a:r>
          </a:p>
        </p:txBody>
      </p:sp>
      <p:pic>
        <p:nvPicPr>
          <p:cNvPr id="9" name="図 8">
            <a:extLst>
              <a:ext uri="{FF2B5EF4-FFF2-40B4-BE49-F238E27FC236}">
                <a16:creationId xmlns:a16="http://schemas.microsoft.com/office/drawing/2014/main" id="{EA5420EC-7541-F157-2436-AC5298149E10}"/>
              </a:ext>
            </a:extLst>
          </p:cNvPr>
          <p:cNvPicPr>
            <a:picLocks noChangeAspect="1"/>
          </p:cNvPicPr>
          <p:nvPr/>
        </p:nvPicPr>
        <p:blipFill>
          <a:blip r:embed="rId3"/>
          <a:stretch>
            <a:fillRect/>
          </a:stretch>
        </p:blipFill>
        <p:spPr>
          <a:xfrm>
            <a:off x="165944" y="5060827"/>
            <a:ext cx="7368586" cy="1359844"/>
          </a:xfrm>
          <a:prstGeom prst="rect">
            <a:avLst/>
          </a:prstGeom>
          <a:ln>
            <a:solidFill>
              <a:schemeClr val="tx1"/>
            </a:solidFill>
          </a:ln>
        </p:spPr>
      </p:pic>
      <p:pic>
        <p:nvPicPr>
          <p:cNvPr id="11" name="図 10">
            <a:extLst>
              <a:ext uri="{FF2B5EF4-FFF2-40B4-BE49-F238E27FC236}">
                <a16:creationId xmlns:a16="http://schemas.microsoft.com/office/drawing/2014/main" id="{4212F2D8-DB7B-325B-37FA-4E8B84A00C27}"/>
              </a:ext>
            </a:extLst>
          </p:cNvPr>
          <p:cNvPicPr>
            <a:picLocks noChangeAspect="1"/>
          </p:cNvPicPr>
          <p:nvPr/>
        </p:nvPicPr>
        <p:blipFill>
          <a:blip r:embed="rId4"/>
          <a:stretch>
            <a:fillRect/>
          </a:stretch>
        </p:blipFill>
        <p:spPr>
          <a:xfrm>
            <a:off x="165944" y="1446539"/>
            <a:ext cx="7368586" cy="3292942"/>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4EE931F6-35AB-4C4F-A915-F1A57CCBC395}"/>
              </a:ext>
            </a:extLst>
          </p:cNvPr>
          <p:cNvSpPr>
            <a:spLocks noGrp="1" noChangeArrowheads="1"/>
          </p:cNvSpPr>
          <p:nvPr>
            <p:ph type="ctrTitle"/>
          </p:nvPr>
        </p:nvSpPr>
        <p:spPr>
          <a:xfrm>
            <a:off x="128588" y="1052513"/>
            <a:ext cx="9417050" cy="5509200"/>
          </a:xfrm>
        </p:spPr>
        <p:txBody>
          <a:bodyPr anchor="t">
            <a:spAutoFit/>
          </a:bodyPr>
          <a:lstStyle/>
          <a:p>
            <a:pPr algn="l" eaLnBrk="1" hangingPunct="1"/>
            <a:r>
              <a:rPr lang="ja-JP" altLang="en-US" dirty="0">
                <a:solidFill>
                  <a:schemeClr val="tx1"/>
                </a:solidFill>
              </a:rPr>
              <a:t>目次</a:t>
            </a:r>
            <a:br>
              <a:rPr lang="en-US" altLang="ja-JP" dirty="0">
                <a:solidFill>
                  <a:schemeClr val="tx1"/>
                </a:solidFill>
              </a:rPr>
            </a:br>
            <a:br>
              <a:rPr lang="en-US" altLang="ja-JP" dirty="0">
                <a:solidFill>
                  <a:schemeClr val="tx1"/>
                </a:solidFill>
              </a:rPr>
            </a:br>
            <a:r>
              <a:rPr lang="ja-JP" altLang="en-US" sz="2800" dirty="0">
                <a:solidFill>
                  <a:srgbClr val="FF0000"/>
                </a:solidFill>
                <a:hlinkClick r:id="rId3" action="ppaction://hlinksldjump"/>
              </a:rPr>
              <a:t>はじめに</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…P 2</a:t>
            </a:r>
            <a:br>
              <a:rPr lang="en-US" altLang="ja-JP" sz="2800" dirty="0">
                <a:solidFill>
                  <a:schemeClr val="tx1"/>
                </a:solidFill>
              </a:rPr>
            </a:br>
            <a:r>
              <a:rPr lang="ja-JP" altLang="en-US" sz="2800" dirty="0">
                <a:solidFill>
                  <a:schemeClr val="tx1"/>
                </a:solidFill>
                <a:hlinkClick r:id="rId4" action="ppaction://hlinksldjump"/>
              </a:rPr>
              <a:t>オンライン申請・発給手続きの流れ</a:t>
            </a:r>
            <a:r>
              <a:rPr lang="en-US" altLang="ja-JP" sz="2800" dirty="0">
                <a:solidFill>
                  <a:schemeClr val="tx1"/>
                </a:solidFill>
                <a:hlinkClick r:id="rId4" action="ppaction://hlinksldjump"/>
              </a:rPr>
              <a:t>	…P</a:t>
            </a:r>
            <a:r>
              <a:rPr lang="ja-JP" altLang="en-US" sz="2800" dirty="0">
                <a:solidFill>
                  <a:schemeClr val="tx1"/>
                </a:solidFill>
                <a:hlinkClick r:id="rId4" action="ppaction://hlinksldjump"/>
              </a:rPr>
              <a:t> </a:t>
            </a:r>
            <a:r>
              <a:rPr lang="en-US" altLang="ja-JP" sz="2800" dirty="0">
                <a:solidFill>
                  <a:schemeClr val="tx1"/>
                </a:solidFill>
                <a:hlinkClick r:id="rId4" action="ppaction://hlinksldjump"/>
              </a:rPr>
              <a:t>3</a:t>
            </a:r>
            <a:br>
              <a:rPr lang="en-US" altLang="ja-JP" sz="2800" dirty="0">
                <a:solidFill>
                  <a:schemeClr val="tx1"/>
                </a:solidFill>
                <a:hlinkClick r:id="rId4" action="ppaction://hlinksldjump"/>
              </a:rPr>
            </a:br>
            <a:r>
              <a:rPr lang="zh-TW" altLang="en-US" sz="2800" dirty="0">
                <a:solidFill>
                  <a:schemeClr val="tx1"/>
                </a:solidFill>
                <a:hlinkClick r:id="rId5" action="ppaction://hlinksldjump"/>
              </a:rPr>
              <a:t>１．貿易登録</a:t>
            </a:r>
            <a:r>
              <a:rPr lang="en-US" altLang="zh-TW" sz="2800" dirty="0">
                <a:solidFill>
                  <a:schemeClr val="tx1"/>
                </a:solidFill>
                <a:hlinkClick r:id="rId5" action="ppaction://hlinksldjump"/>
              </a:rPr>
              <a:t>	</a:t>
            </a:r>
            <a:r>
              <a:rPr lang="en-US" altLang="ja-JP" sz="2800" dirty="0">
                <a:solidFill>
                  <a:schemeClr val="tx1"/>
                </a:solidFill>
                <a:hlinkClick r:id="rId5" action="ppaction://hlinksldjump"/>
              </a:rPr>
              <a:t>				…P</a:t>
            </a:r>
            <a:r>
              <a:rPr lang="ja-JP" altLang="en-US" sz="2800" dirty="0">
                <a:solidFill>
                  <a:schemeClr val="tx1"/>
                </a:solidFill>
                <a:hlinkClick r:id="rId5" action="ppaction://hlinksldjump"/>
              </a:rPr>
              <a:t> </a:t>
            </a:r>
            <a:r>
              <a:rPr lang="en-US" altLang="ja-JP" sz="2800" dirty="0">
                <a:solidFill>
                  <a:schemeClr val="tx1"/>
                </a:solidFill>
                <a:hlinkClick r:id="rId5" action="ppaction://hlinksldjump"/>
              </a:rPr>
              <a:t>5</a:t>
            </a:r>
            <a:br>
              <a:rPr lang="en-US" altLang="ja-JP" sz="2800" dirty="0">
                <a:solidFill>
                  <a:schemeClr val="tx1"/>
                </a:solidFill>
                <a:hlinkClick r:id="rId5" action="ppaction://hlinksldjump"/>
              </a:rPr>
            </a:br>
            <a:r>
              <a:rPr lang="ja-JP" altLang="en-US" sz="2800" dirty="0">
                <a:solidFill>
                  <a:srgbClr val="0000FF"/>
                </a:solidFill>
                <a:hlinkClick r:id="rId6" action="ppaction://hlinksldjump"/>
              </a:rPr>
              <a:t>２．貿易登録完了後の手続き</a:t>
            </a:r>
            <a:r>
              <a:rPr lang="en-US" altLang="ja-JP" sz="2800" dirty="0">
                <a:solidFill>
                  <a:srgbClr val="0000FF"/>
                </a:solidFill>
                <a:hlinkClick r:id="rId6" action="ppaction://hlinksldjump"/>
              </a:rPr>
              <a:t>		…</a:t>
            </a:r>
            <a:r>
              <a:rPr lang="en-US" altLang="ja-JP" sz="2800" dirty="0">
                <a:solidFill>
                  <a:srgbClr val="E60000"/>
                </a:solidFill>
                <a:hlinkClick r:id="rId6" action="ppaction://hlinksldjump"/>
              </a:rPr>
              <a:t>P24</a:t>
            </a:r>
            <a:r>
              <a:rPr lang="en-US" altLang="ja-JP" sz="2800" dirty="0">
                <a:solidFill>
                  <a:srgbClr val="0000FF"/>
                </a:solidFill>
                <a:hlinkClick r:id="rId6" action="ppaction://hlinksldjump"/>
              </a:rPr>
              <a:t>	</a:t>
            </a:r>
            <a:br>
              <a:rPr lang="en-US" altLang="ja-JP" sz="2800" dirty="0">
                <a:solidFill>
                  <a:srgbClr val="0000FF"/>
                </a:solidFill>
                <a:hlinkClick r:id="rId6" action="ppaction://hlinksldjump"/>
              </a:rPr>
            </a:br>
            <a:r>
              <a:rPr lang="ja-JP" altLang="en-US" sz="2800" dirty="0">
                <a:solidFill>
                  <a:srgbClr val="0000FF"/>
                </a:solidFill>
                <a:hlinkClick r:id="rId7" action="ppaction://hlinksldjump">
                  <a:extLst>
                    <a:ext uri="{A12FA001-AC4F-418D-AE19-62706E023703}">
                      <ahyp:hlinkClr xmlns:ahyp="http://schemas.microsoft.com/office/drawing/2018/hyperlinkcolor" val="tx"/>
                    </a:ext>
                  </a:extLst>
                </a:hlinkClick>
              </a:rPr>
              <a:t>３．発給申請</a:t>
            </a:r>
            <a:r>
              <a:rPr lang="en-US" altLang="ja-JP" sz="2800" dirty="0">
                <a:solidFill>
                  <a:srgbClr val="0000FF"/>
                </a:solidFill>
                <a:hlinkClick r:id="rId7"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32</a:t>
            </a:r>
            <a:br>
              <a:rPr lang="en-US" altLang="ja-JP" sz="2800" dirty="0">
                <a:solidFill>
                  <a:srgbClr val="0000FF"/>
                </a:solidFill>
                <a:hlinkClick r:id="rId8"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9" action="ppaction://hlinksldjump"/>
              </a:rPr>
              <a:t>４．クレジットカード決済</a:t>
            </a:r>
            <a:r>
              <a:rPr lang="en-US" altLang="ja-JP" sz="2800" dirty="0">
                <a:solidFill>
                  <a:srgbClr val="0000FF"/>
                </a:solidFill>
                <a:hlinkClick r:id="rId9" action="ppaction://hlinksldjump"/>
              </a:rPr>
              <a:t>			…P61</a:t>
            </a:r>
            <a:br>
              <a:rPr lang="en-US" altLang="ja-JP" sz="2800" dirty="0">
                <a:solidFill>
                  <a:srgbClr val="0000FF"/>
                </a:solidFill>
              </a:rPr>
            </a:br>
            <a:r>
              <a:rPr lang="ja-JP" altLang="en-US" sz="2800" dirty="0">
                <a:solidFill>
                  <a:srgbClr val="0000FF"/>
                </a:solidFill>
                <a:hlinkClick r:id="rId10" action="ppaction://hlinksldjump">
                  <a:extLst>
                    <a:ext uri="{A12FA001-AC4F-418D-AE19-62706E023703}">
                      <ahyp:hlinkClr xmlns:ahyp="http://schemas.microsoft.com/office/drawing/2018/hyperlinkcolor" val="tx"/>
                    </a:ext>
                  </a:extLst>
                </a:hlinkClick>
              </a:rPr>
              <a:t>５．証明書印刷</a:t>
            </a:r>
            <a:r>
              <a:rPr lang="en-US" altLang="ja-JP" sz="2800" dirty="0">
                <a:solidFill>
                  <a:srgbClr val="0000FF"/>
                </a:solidFill>
                <a:hlinkClick r:id="rId10"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72</a:t>
            </a:r>
            <a:br>
              <a:rPr lang="en-US" altLang="ja-JP" sz="2800" dirty="0">
                <a:solidFill>
                  <a:srgbClr val="0000FF"/>
                </a:solidFill>
              </a:rPr>
            </a:b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６</a:t>
            </a:r>
            <a:r>
              <a:rPr lang="zh-TW"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a:t>
            </a: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登録内容の変更・更新</a:t>
            </a:r>
            <a: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t>			…P77</a:t>
            </a:r>
            <a:b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2" action="ppaction://hlinksldjump">
                  <a:extLst>
                    <a:ext uri="{A12FA001-AC4F-418D-AE19-62706E023703}">
                      <ahyp:hlinkClr xmlns:ahyp="http://schemas.microsoft.com/office/drawing/2018/hyperlinkcolor" val="tx"/>
                    </a:ext>
                  </a:extLst>
                </a:hlinkClick>
              </a:rPr>
              <a:t>７．ユーザー設定</a:t>
            </a:r>
            <a: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t>				…P89</a:t>
            </a:r>
            <a:b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3" action="ppaction://hlinksldjump"/>
              </a:rPr>
              <a:t>８．リファレンスシステム</a:t>
            </a:r>
            <a:r>
              <a:rPr lang="en-US" altLang="ja-JP" sz="2800" dirty="0">
                <a:solidFill>
                  <a:srgbClr val="0000FF"/>
                </a:solidFill>
                <a:hlinkClick r:id="rId13" action="ppaction://hlinksldjump"/>
              </a:rPr>
              <a:t>			…P91</a:t>
            </a:r>
            <a:endParaRPr lang="ja-JP" altLang="en-US" sz="2800" u="sng"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C55A90-AC9C-2623-658E-7F4D234D11C9}"/>
              </a:ext>
            </a:extLst>
          </p:cNvPr>
          <p:cNvPicPr>
            <a:picLocks noChangeAspect="1"/>
          </p:cNvPicPr>
          <p:nvPr/>
        </p:nvPicPr>
        <p:blipFill>
          <a:blip r:embed="rId3"/>
          <a:stretch>
            <a:fillRect/>
          </a:stretch>
        </p:blipFill>
        <p:spPr>
          <a:xfrm>
            <a:off x="333620" y="1454630"/>
            <a:ext cx="4762970" cy="5201758"/>
          </a:xfrm>
          <a:prstGeom prst="rect">
            <a:avLst/>
          </a:prstGeom>
          <a:ln>
            <a:solidFill>
              <a:schemeClr val="tx1"/>
            </a:solidFill>
          </a:ln>
        </p:spPr>
      </p:pic>
      <p:pic>
        <p:nvPicPr>
          <p:cNvPr id="41987" name="図 1">
            <a:extLst>
              <a:ext uri="{FF2B5EF4-FFF2-40B4-BE49-F238E27FC236}">
                <a16:creationId xmlns:a16="http://schemas.microsoft.com/office/drawing/2014/main" id="{FBC6C8AF-2F80-4138-B90A-D1F353C7E4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9653" y="2699842"/>
            <a:ext cx="1277937"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8" name="スライド番号プレースホルダー 3">
            <a:extLst>
              <a:ext uri="{FF2B5EF4-FFF2-40B4-BE49-F238E27FC236}">
                <a16:creationId xmlns:a16="http://schemas.microsoft.com/office/drawing/2014/main" id="{DF36AC5B-54C2-46D5-B362-129FBDA5E3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25393F-0DC1-47F3-9649-F80A77043398}" type="slidenum">
              <a:rPr lang="en-US" altLang="ja-JP" sz="1000" smtClean="0">
                <a:latin typeface="+mn-ea"/>
                <a:ea typeface="+mn-ea"/>
              </a:rPr>
              <a:pPr>
                <a:spcBef>
                  <a:spcPct val="0"/>
                </a:spcBef>
                <a:buClrTx/>
                <a:buFontTx/>
                <a:buNone/>
              </a:pPr>
              <a:t>19</a:t>
            </a:fld>
            <a:endParaRPr lang="en-US" altLang="ja-JP" sz="1000">
              <a:latin typeface="+mn-ea"/>
              <a:ea typeface="+mn-ea"/>
            </a:endParaRPr>
          </a:p>
        </p:txBody>
      </p:sp>
      <p:sp>
        <p:nvSpPr>
          <p:cNvPr id="41989" name="テキスト ボックス 11">
            <a:extLst>
              <a:ext uri="{FF2B5EF4-FFF2-40B4-BE49-F238E27FC236}">
                <a16:creationId xmlns:a16="http://schemas.microsoft.com/office/drawing/2014/main" id="{F584767B-48E2-4B98-B6C1-FF728B16EF0F}"/>
              </a:ext>
            </a:extLst>
          </p:cNvPr>
          <p:cNvSpPr txBox="1">
            <a:spLocks noChangeArrowheads="1"/>
          </p:cNvSpPr>
          <p:nvPr/>
        </p:nvSpPr>
        <p:spPr bwMode="auto">
          <a:xfrm>
            <a:off x="57150" y="950913"/>
            <a:ext cx="918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1990" name="Rectangle 2">
            <a:extLst>
              <a:ext uri="{FF2B5EF4-FFF2-40B4-BE49-F238E27FC236}">
                <a16:creationId xmlns:a16="http://schemas.microsoft.com/office/drawing/2014/main" id="{C413EFB6-4225-4791-9022-4CD8A473CEE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41991" name="正方形/長方形 12">
            <a:extLst>
              <a:ext uri="{FF2B5EF4-FFF2-40B4-BE49-F238E27FC236}">
                <a16:creationId xmlns:a16="http://schemas.microsoft.com/office/drawing/2014/main" id="{245EA420-4522-4C11-ACE3-2C8D9E6A3871}"/>
              </a:ext>
            </a:extLst>
          </p:cNvPr>
          <p:cNvSpPr>
            <a:spLocks noChangeArrowheads="1"/>
          </p:cNvSpPr>
          <p:nvPr/>
        </p:nvSpPr>
        <p:spPr bwMode="auto">
          <a:xfrm>
            <a:off x="5472113" y="1477963"/>
            <a:ext cx="43513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・企業情報、署名者情報を反映した「誓約書」、「業態内容</a:t>
            </a:r>
            <a:endParaRPr lang="en-US" altLang="ja-JP" sz="1200" dirty="0">
              <a:latin typeface="+mn-ea"/>
              <a:ea typeface="+mn-ea"/>
            </a:endParaRPr>
          </a:p>
          <a:p>
            <a:pPr>
              <a:spcBef>
                <a:spcPct val="0"/>
              </a:spcBef>
              <a:buClrTx/>
              <a:buFontTx/>
              <a:buNone/>
            </a:pPr>
            <a:r>
              <a:rPr lang="ja-JP" altLang="en-US" sz="1200" dirty="0">
                <a:latin typeface="+mn-ea"/>
                <a:ea typeface="+mn-ea"/>
              </a:rPr>
              <a:t>　届」、「署名届」を印刷します。誓約書への押印、署名届</a:t>
            </a:r>
            <a:endParaRPr lang="en-US" altLang="ja-JP" sz="1200" dirty="0">
              <a:latin typeface="+mn-ea"/>
              <a:ea typeface="+mn-ea"/>
            </a:endParaRPr>
          </a:p>
          <a:p>
            <a:pPr>
              <a:spcBef>
                <a:spcPct val="0"/>
              </a:spcBef>
              <a:buClrTx/>
              <a:buFontTx/>
              <a:buNone/>
            </a:pPr>
            <a:r>
              <a:rPr lang="ja-JP" altLang="en-US" sz="1200" dirty="0">
                <a:latin typeface="+mn-ea"/>
                <a:ea typeface="+mn-ea"/>
              </a:rPr>
              <a:t>　へのサイナー毎の肉筆サインを行い</a:t>
            </a:r>
            <a:r>
              <a:rPr lang="en-US" altLang="ja-JP" sz="1200" dirty="0">
                <a:latin typeface="+mn-ea"/>
                <a:ea typeface="+mn-ea"/>
              </a:rPr>
              <a:t>､</a:t>
            </a:r>
            <a:r>
              <a:rPr lang="ja-JP" altLang="en-US" sz="1200" dirty="0">
                <a:latin typeface="+mn-ea"/>
                <a:ea typeface="+mn-ea"/>
              </a:rPr>
              <a:t>書類を作成します</a:t>
            </a:r>
            <a:r>
              <a:rPr lang="en-US" altLang="ja-JP" sz="1200" dirty="0">
                <a:latin typeface="+mn-ea"/>
                <a:ea typeface="+mn-ea"/>
              </a:rPr>
              <a:t>｡</a:t>
            </a:r>
          </a:p>
          <a:p>
            <a:pPr>
              <a:spcBef>
                <a:spcPct val="0"/>
              </a:spcBef>
              <a:buClrTx/>
              <a:buFontTx/>
              <a:buNone/>
            </a:pPr>
            <a:r>
              <a:rPr lang="ja-JP" altLang="en-US" sz="1200" dirty="0">
                <a:latin typeface="+mn-ea"/>
                <a:ea typeface="+mn-ea"/>
              </a:rPr>
              <a:t>　なお、登録種別が「申請者かつ代行業者」の場合、誓約書</a:t>
            </a:r>
            <a:endParaRPr lang="en-US" altLang="ja-JP" sz="1200" dirty="0">
              <a:latin typeface="+mn-ea"/>
              <a:ea typeface="+mn-ea"/>
            </a:endParaRPr>
          </a:p>
          <a:p>
            <a:pPr>
              <a:spcBef>
                <a:spcPct val="0"/>
              </a:spcBef>
              <a:buClrTx/>
              <a:buFontTx/>
              <a:buNone/>
            </a:pPr>
            <a:r>
              <a:rPr lang="ja-JP" altLang="en-US" sz="1200" dirty="0">
                <a:latin typeface="+mn-ea"/>
                <a:ea typeface="+mn-ea"/>
              </a:rPr>
              <a:t>　は２枚印刷が必要です。</a:t>
            </a:r>
            <a:endParaRPr lang="en-US" altLang="ja-JP" sz="1200" dirty="0">
              <a:latin typeface="+mn-ea"/>
              <a:ea typeface="+mn-ea"/>
            </a:endParaRPr>
          </a:p>
        </p:txBody>
      </p:sp>
      <p:sp>
        <p:nvSpPr>
          <p:cNvPr id="14" name="正方形/長方形 13">
            <a:extLst>
              <a:ext uri="{FF2B5EF4-FFF2-40B4-BE49-F238E27FC236}">
                <a16:creationId xmlns:a16="http://schemas.microsoft.com/office/drawing/2014/main" id="{FBD8BC75-FC64-41B3-9F19-0A81D8A8EC8D}"/>
              </a:ext>
            </a:extLst>
          </p:cNvPr>
          <p:cNvSpPr/>
          <p:nvPr/>
        </p:nvSpPr>
        <p:spPr>
          <a:xfrm>
            <a:off x="1109481" y="5820354"/>
            <a:ext cx="3240360" cy="3449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 name="直線矢印コネクタ 5">
            <a:extLst>
              <a:ext uri="{FF2B5EF4-FFF2-40B4-BE49-F238E27FC236}">
                <a16:creationId xmlns:a16="http://schemas.microsoft.com/office/drawing/2014/main" id="{F83701F2-ABB4-4C9A-88C9-C9420E0C8043}"/>
              </a:ext>
            </a:extLst>
          </p:cNvPr>
          <p:cNvCxnSpPr>
            <a:cxnSpLocks/>
            <a:stCxn id="14" idx="3"/>
          </p:cNvCxnSpPr>
          <p:nvPr/>
        </p:nvCxnSpPr>
        <p:spPr>
          <a:xfrm flipV="1">
            <a:off x="4349841" y="4671468"/>
            <a:ext cx="876672" cy="1321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994" name="図 14">
            <a:extLst>
              <a:ext uri="{FF2B5EF4-FFF2-40B4-BE49-F238E27FC236}">
                <a16:creationId xmlns:a16="http://schemas.microsoft.com/office/drawing/2014/main" id="{985E70C5-A4A9-419C-82FB-79B0E6EA47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7703" y="2691904"/>
            <a:ext cx="1346200"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5" name="図 16">
            <a:extLst>
              <a:ext uri="{FF2B5EF4-FFF2-40B4-BE49-F238E27FC236}">
                <a16:creationId xmlns:a16="http://schemas.microsoft.com/office/drawing/2014/main" id="{ABEB9175-F447-47E3-87A6-F44DF22798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8828" y="2698254"/>
            <a:ext cx="1449387"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6" name="正方形/長方形 25">
            <a:extLst>
              <a:ext uri="{FF2B5EF4-FFF2-40B4-BE49-F238E27FC236}">
                <a16:creationId xmlns:a16="http://schemas.microsoft.com/office/drawing/2014/main" id="{E83760E9-A968-4A22-AC22-8A3EAD53138C}"/>
              </a:ext>
            </a:extLst>
          </p:cNvPr>
          <p:cNvSpPr>
            <a:spLocks noChangeArrowheads="1"/>
          </p:cNvSpPr>
          <p:nvPr/>
        </p:nvSpPr>
        <p:spPr bwMode="auto">
          <a:xfrm>
            <a:off x="5872028" y="4476254"/>
            <a:ext cx="382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誓約書　　　　　業態内容届　　　　　　署名届</a:t>
            </a:r>
          </a:p>
        </p:txBody>
      </p:sp>
      <p:sp>
        <p:nvSpPr>
          <p:cNvPr id="23" name="楕円 22">
            <a:extLst>
              <a:ext uri="{FF2B5EF4-FFF2-40B4-BE49-F238E27FC236}">
                <a16:creationId xmlns:a16="http://schemas.microsoft.com/office/drawing/2014/main" id="{64EDC80B-28CA-4185-A3AA-E3FCDCE0B9F1}"/>
              </a:ext>
            </a:extLst>
          </p:cNvPr>
          <p:cNvSpPr/>
          <p:nvPr/>
        </p:nvSpPr>
        <p:spPr>
          <a:xfrm>
            <a:off x="6419715" y="3906342"/>
            <a:ext cx="454025" cy="39528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FF0000"/>
                </a:solidFill>
                <a:latin typeface="+mn-ea"/>
              </a:rPr>
              <a:t>押印</a:t>
            </a:r>
          </a:p>
        </p:txBody>
      </p:sp>
      <p:sp>
        <p:nvSpPr>
          <p:cNvPr id="29" name="正方形/長方形 28">
            <a:extLst>
              <a:ext uri="{FF2B5EF4-FFF2-40B4-BE49-F238E27FC236}">
                <a16:creationId xmlns:a16="http://schemas.microsoft.com/office/drawing/2014/main" id="{194503A8-7C16-4826-ACFA-83630C2E7E92}"/>
              </a:ext>
            </a:extLst>
          </p:cNvPr>
          <p:cNvSpPr/>
          <p:nvPr/>
        </p:nvSpPr>
        <p:spPr>
          <a:xfrm>
            <a:off x="8689840" y="3515817"/>
            <a:ext cx="446088" cy="19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0" name="直線矢印コネクタ 29">
            <a:extLst>
              <a:ext uri="{FF2B5EF4-FFF2-40B4-BE49-F238E27FC236}">
                <a16:creationId xmlns:a16="http://schemas.microsoft.com/office/drawing/2014/main" id="{9EC760E3-5C9F-4681-9AF5-D2886430AA4E}"/>
              </a:ext>
            </a:extLst>
          </p:cNvPr>
          <p:cNvCxnSpPr>
            <a:cxnSpLocks/>
          </p:cNvCxnSpPr>
          <p:nvPr/>
        </p:nvCxnSpPr>
        <p:spPr>
          <a:xfrm flipV="1">
            <a:off x="8399328" y="3714254"/>
            <a:ext cx="490537" cy="119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001" name="正方形/長方形 33">
            <a:extLst>
              <a:ext uri="{FF2B5EF4-FFF2-40B4-BE49-F238E27FC236}">
                <a16:creationId xmlns:a16="http://schemas.microsoft.com/office/drawing/2014/main" id="{B157D61C-08C0-41D0-A7FA-F3A3888FA2F9}"/>
              </a:ext>
            </a:extLst>
          </p:cNvPr>
          <p:cNvSpPr>
            <a:spLocks noChangeArrowheads="1"/>
          </p:cNvSpPr>
          <p:nvPr/>
        </p:nvSpPr>
        <p:spPr bwMode="auto">
          <a:xfrm>
            <a:off x="5472113" y="4797152"/>
            <a:ext cx="434167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各書類に印字される「</a:t>
            </a:r>
            <a:r>
              <a:rPr lang="ja-JP" altLang="en-US" sz="1200" b="1" dirty="0">
                <a:latin typeface="+mn-ea"/>
                <a:ea typeface="+mn-ea"/>
              </a:rPr>
              <a:t>申請番号</a:t>
            </a:r>
            <a:r>
              <a:rPr lang="ja-JP" altLang="en-US" sz="1200" dirty="0">
                <a:latin typeface="+mn-ea"/>
                <a:ea typeface="+mn-ea"/>
              </a:rPr>
              <a:t>」および二次元コードは、</a:t>
            </a:r>
            <a:endParaRPr lang="en-US" altLang="ja-JP" sz="1200" dirty="0">
              <a:latin typeface="+mn-ea"/>
              <a:ea typeface="+mn-ea"/>
            </a:endParaRPr>
          </a:p>
          <a:p>
            <a:pPr>
              <a:spcBef>
                <a:spcPct val="0"/>
              </a:spcBef>
              <a:buClrTx/>
              <a:buFontTx/>
              <a:buNone/>
            </a:pPr>
            <a:r>
              <a:rPr lang="ja-JP" altLang="en-US" sz="1200" dirty="0">
                <a:latin typeface="+mn-ea"/>
                <a:ea typeface="+mn-ea"/>
              </a:rPr>
              <a:t>　商工会議所の事務処理用です。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署名届には、署名者毎の肉筆サインが必要です。記入いただく肉筆サインは、データ化してシステム内に保存し、オンライン発給される証明書の</a:t>
            </a:r>
            <a:r>
              <a:rPr lang="en-US" altLang="ja-JP" sz="1200" dirty="0">
                <a:latin typeface="+mn-ea"/>
                <a:ea typeface="+mn-ea"/>
              </a:rPr>
              <a:t>9</a:t>
            </a:r>
            <a:r>
              <a:rPr lang="ja-JP" altLang="en-US" sz="1200" dirty="0">
                <a:latin typeface="+mn-ea"/>
                <a:ea typeface="+mn-ea"/>
              </a:rPr>
              <a:t>欄（</a:t>
            </a:r>
            <a:r>
              <a:rPr lang="en-US" altLang="ja-JP" sz="1200" dirty="0">
                <a:latin typeface="+mn-ea"/>
                <a:ea typeface="+mn-ea"/>
              </a:rPr>
              <a:t>Declaration by the Exporter</a:t>
            </a:r>
            <a:r>
              <a:rPr lang="ja-JP" altLang="en-US" sz="1200" dirty="0">
                <a:latin typeface="+mn-ea"/>
                <a:ea typeface="+mn-ea"/>
              </a:rPr>
              <a:t>欄）に印字します。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登録後にサインの形状や氏名を変更する場合は、再度ユーザー</a:t>
            </a:r>
            <a:r>
              <a:rPr lang="en-US" altLang="ja-JP" sz="1200" dirty="0">
                <a:latin typeface="+mn-ea"/>
                <a:ea typeface="+mn-ea"/>
              </a:rPr>
              <a:t>ID</a:t>
            </a:r>
            <a:r>
              <a:rPr lang="ja-JP" altLang="en-US" sz="1200" dirty="0">
                <a:latin typeface="+mn-ea"/>
                <a:ea typeface="+mn-ea"/>
              </a:rPr>
              <a:t>の取得が必要となりますのでご注意ください。</a:t>
            </a:r>
            <a:endParaRPr lang="en-US" altLang="ja-JP" sz="1200" dirty="0">
              <a:latin typeface="+mn-ea"/>
              <a:ea typeface="+mn-ea"/>
            </a:endParaRPr>
          </a:p>
        </p:txBody>
      </p:sp>
      <p:sp>
        <p:nvSpPr>
          <p:cNvPr id="22" name="四角形: 角を丸くする 21">
            <a:extLst>
              <a:ext uri="{FF2B5EF4-FFF2-40B4-BE49-F238E27FC236}">
                <a16:creationId xmlns:a16="http://schemas.microsoft.com/office/drawing/2014/main" id="{C996D5A9-C680-44AC-B28E-D1482098D01D}"/>
              </a:ext>
            </a:extLst>
          </p:cNvPr>
          <p:cNvSpPr/>
          <p:nvPr/>
        </p:nvSpPr>
        <p:spPr>
          <a:xfrm>
            <a:off x="5375140" y="2564904"/>
            <a:ext cx="4448175" cy="21748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a:extLst>
              <a:ext uri="{FF2B5EF4-FFF2-40B4-BE49-F238E27FC236}">
                <a16:creationId xmlns:a16="http://schemas.microsoft.com/office/drawing/2014/main" id="{0D6C296E-05CE-4C0D-BFAD-DEED5507A9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BA4178A-7588-4A9C-945B-2845DB235CB8}" type="slidenum">
              <a:rPr lang="en-US" altLang="ja-JP" sz="1000" smtClean="0">
                <a:latin typeface="+mn-ea"/>
                <a:ea typeface="+mn-ea"/>
              </a:rPr>
              <a:pPr>
                <a:spcBef>
                  <a:spcPct val="0"/>
                </a:spcBef>
                <a:buClrTx/>
                <a:buFontTx/>
                <a:buNone/>
              </a:pPr>
              <a:t>20</a:t>
            </a:fld>
            <a:endParaRPr lang="en-US" altLang="ja-JP" sz="1000">
              <a:latin typeface="+mn-ea"/>
              <a:ea typeface="+mn-ea"/>
            </a:endParaRPr>
          </a:p>
        </p:txBody>
      </p:sp>
      <p:sp>
        <p:nvSpPr>
          <p:cNvPr id="44035" name="テキスト ボックス 11">
            <a:extLst>
              <a:ext uri="{FF2B5EF4-FFF2-40B4-BE49-F238E27FC236}">
                <a16:creationId xmlns:a16="http://schemas.microsoft.com/office/drawing/2014/main" id="{5EFA1554-C141-4BAA-BA38-27E2DD9905B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（８）</a:t>
            </a:r>
            <a:r>
              <a:rPr lang="en-US" altLang="ja-JP" u="sng" dirty="0">
                <a:latin typeface="+mn-ea"/>
                <a:ea typeface="+mn-ea"/>
              </a:rPr>
              <a:t>Step7</a:t>
            </a:r>
            <a:r>
              <a:rPr lang="ja-JP" altLang="en-US" u="sng" dirty="0">
                <a:latin typeface="+mn-ea"/>
                <a:ea typeface="+mn-ea"/>
              </a:rPr>
              <a:t> 必要書類の印刷・提出書類の確認</a:t>
            </a:r>
            <a:endParaRPr lang="ja-JP" altLang="en-US" u="sng" dirty="0">
              <a:solidFill>
                <a:srgbClr val="FF0000"/>
              </a:solidFill>
              <a:latin typeface="+mn-ea"/>
              <a:ea typeface="+mn-ea"/>
            </a:endParaRPr>
          </a:p>
        </p:txBody>
      </p:sp>
      <p:sp>
        <p:nvSpPr>
          <p:cNvPr id="44036" name="Rectangle 2">
            <a:extLst>
              <a:ext uri="{FF2B5EF4-FFF2-40B4-BE49-F238E27FC236}">
                <a16:creationId xmlns:a16="http://schemas.microsoft.com/office/drawing/2014/main" id="{7F59F611-6EE0-46BA-B874-B7F82A2DAD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4037" name="正方形/長方形 11">
            <a:extLst>
              <a:ext uri="{FF2B5EF4-FFF2-40B4-BE49-F238E27FC236}">
                <a16:creationId xmlns:a16="http://schemas.microsoft.com/office/drawing/2014/main" id="{36F7FDE0-4EC4-4ABE-9AD8-B042868C9AAB}"/>
              </a:ext>
            </a:extLst>
          </p:cNvPr>
          <p:cNvSpPr>
            <a:spLocks noChangeArrowheads="1"/>
          </p:cNvSpPr>
          <p:nvPr/>
        </p:nvSpPr>
        <p:spPr bwMode="auto">
          <a:xfrm>
            <a:off x="6105525" y="1556792"/>
            <a:ext cx="313213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dirty="0">
                <a:latin typeface="+mn-ea"/>
                <a:ea typeface="+mn-ea"/>
              </a:rPr>
              <a:t>商工会議所への提出</a:t>
            </a:r>
            <a:endParaRPr lang="en-US" altLang="ja-JP" sz="1400" u="sng" dirty="0">
              <a:latin typeface="+mn-ea"/>
              <a:ea typeface="+mn-ea"/>
            </a:endParaRPr>
          </a:p>
          <a:p>
            <a:pPr>
              <a:spcBef>
                <a:spcPct val="0"/>
              </a:spcBef>
              <a:buClrTx/>
              <a:buFontTx/>
              <a:buNone/>
            </a:pPr>
            <a:r>
              <a:rPr lang="ja-JP" altLang="en-US" sz="1200" dirty="0">
                <a:latin typeface="+mn-ea"/>
                <a:ea typeface="+mn-ea"/>
              </a:rPr>
              <a:t>・「誓約書」、「業態内容届」、「署名</a:t>
            </a:r>
            <a:endParaRPr lang="en-US" altLang="ja-JP" sz="1200" dirty="0">
              <a:latin typeface="+mn-ea"/>
              <a:ea typeface="+mn-ea"/>
            </a:endParaRPr>
          </a:p>
          <a:p>
            <a:pPr>
              <a:spcBef>
                <a:spcPct val="0"/>
              </a:spcBef>
              <a:buClrTx/>
              <a:buFontTx/>
              <a:buNone/>
            </a:pPr>
            <a:r>
              <a:rPr lang="ja-JP" altLang="en-US" sz="1200" dirty="0">
                <a:latin typeface="+mn-ea"/>
                <a:ea typeface="+mn-ea"/>
              </a:rPr>
              <a:t>　届」以外にも提出が必要な書類がある場</a:t>
            </a:r>
            <a:endParaRPr lang="en-US" altLang="ja-JP" sz="1200" dirty="0">
              <a:latin typeface="+mn-ea"/>
              <a:ea typeface="+mn-ea"/>
            </a:endParaRPr>
          </a:p>
          <a:p>
            <a:pPr>
              <a:spcBef>
                <a:spcPct val="0"/>
              </a:spcBef>
              <a:buClrTx/>
              <a:buFontTx/>
              <a:buNone/>
            </a:pPr>
            <a:r>
              <a:rPr lang="ja-JP" altLang="en-US" sz="1200" dirty="0">
                <a:latin typeface="+mn-ea"/>
                <a:ea typeface="+mn-ea"/>
              </a:rPr>
              <a:t>　合がございます。確認のうえ、商工会議</a:t>
            </a:r>
            <a:endParaRPr lang="en-US" altLang="ja-JP" sz="1200" dirty="0">
              <a:latin typeface="+mn-ea"/>
              <a:ea typeface="+mn-ea"/>
            </a:endParaRPr>
          </a:p>
          <a:p>
            <a:pPr>
              <a:spcBef>
                <a:spcPct val="0"/>
              </a:spcBef>
              <a:buClrTx/>
              <a:buFontTx/>
              <a:buNone/>
            </a:pPr>
            <a:r>
              <a:rPr lang="ja-JP" altLang="en-US" sz="1200" dirty="0">
                <a:latin typeface="+mn-ea"/>
                <a:ea typeface="+mn-ea"/>
              </a:rPr>
              <a:t>　所に紙媒体で提出してください。</a:t>
            </a:r>
            <a:endParaRPr lang="en-US" altLang="ja-JP" sz="1200" dirty="0">
              <a:latin typeface="+mn-ea"/>
              <a:ea typeface="+mn-ea"/>
            </a:endParaRPr>
          </a:p>
        </p:txBody>
      </p:sp>
      <p:pic>
        <p:nvPicPr>
          <p:cNvPr id="3" name="図 2">
            <a:extLst>
              <a:ext uri="{FF2B5EF4-FFF2-40B4-BE49-F238E27FC236}">
                <a16:creationId xmlns:a16="http://schemas.microsoft.com/office/drawing/2014/main" id="{FD9D3001-51E0-6274-974B-1479F0FF0AFC}"/>
              </a:ext>
            </a:extLst>
          </p:cNvPr>
          <p:cNvPicPr>
            <a:picLocks noChangeAspect="1"/>
          </p:cNvPicPr>
          <p:nvPr/>
        </p:nvPicPr>
        <p:blipFill>
          <a:blip r:embed="rId3"/>
          <a:stretch>
            <a:fillRect/>
          </a:stretch>
        </p:blipFill>
        <p:spPr>
          <a:xfrm>
            <a:off x="206031" y="1474888"/>
            <a:ext cx="5755081" cy="4791061"/>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a:extLst>
              <a:ext uri="{FF2B5EF4-FFF2-40B4-BE49-F238E27FC236}">
                <a16:creationId xmlns:a16="http://schemas.microsoft.com/office/drawing/2014/main" id="{0D87B76E-E57D-41FF-AE2A-91B9ADA0F4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FFA96EA-2696-4533-ACDF-42664A17FA62}" type="slidenum">
              <a:rPr lang="en-US" altLang="ja-JP" sz="1000" smtClean="0">
                <a:latin typeface="+mn-ea"/>
                <a:ea typeface="+mn-ea"/>
              </a:rPr>
              <a:pPr>
                <a:spcBef>
                  <a:spcPct val="0"/>
                </a:spcBef>
                <a:buClrTx/>
                <a:buFontTx/>
                <a:buNone/>
              </a:pPr>
              <a:t>21</a:t>
            </a:fld>
            <a:endParaRPr lang="en-US" altLang="ja-JP" sz="1000">
              <a:latin typeface="+mn-ea"/>
              <a:ea typeface="+mn-ea"/>
            </a:endParaRPr>
          </a:p>
        </p:txBody>
      </p:sp>
      <p:sp>
        <p:nvSpPr>
          <p:cNvPr id="46083" name="Rectangle 2">
            <a:extLst>
              <a:ext uri="{FF2B5EF4-FFF2-40B4-BE49-F238E27FC236}">
                <a16:creationId xmlns:a16="http://schemas.microsoft.com/office/drawing/2014/main" id="{884B1ACE-3A71-4AB2-9F4E-AA6F9A871EA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46084" name="テキスト ボックス 11">
            <a:extLst>
              <a:ext uri="{FF2B5EF4-FFF2-40B4-BE49-F238E27FC236}">
                <a16:creationId xmlns:a16="http://schemas.microsoft.com/office/drawing/2014/main" id="{63A9B553-8E57-486D-8A6B-AE87C05B11B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（９）貿易登録証の交付</a:t>
            </a:r>
            <a:endParaRPr lang="ja-JP" altLang="en-US" u="sng" dirty="0">
              <a:solidFill>
                <a:srgbClr val="FF0000"/>
              </a:solidFill>
              <a:latin typeface="+mn-ea"/>
              <a:ea typeface="+mn-ea"/>
            </a:endParaRPr>
          </a:p>
        </p:txBody>
      </p:sp>
      <p:sp>
        <p:nvSpPr>
          <p:cNvPr id="46085" name="正方形/長方形 11">
            <a:extLst>
              <a:ext uri="{FF2B5EF4-FFF2-40B4-BE49-F238E27FC236}">
                <a16:creationId xmlns:a16="http://schemas.microsoft.com/office/drawing/2014/main" id="{7CA94804-283C-44F0-91AF-61F21BED82FB}"/>
              </a:ext>
            </a:extLst>
          </p:cNvPr>
          <p:cNvSpPr>
            <a:spLocks noChangeArrowheads="1"/>
          </p:cNvSpPr>
          <p:nvPr/>
        </p:nvSpPr>
        <p:spPr bwMode="auto">
          <a:xfrm>
            <a:off x="273050" y="1557338"/>
            <a:ext cx="8567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・貿易登録申請書類（誓約書、業態内容届、署名届、その他必要書類）を登録先の商工会議</a:t>
            </a:r>
            <a:endParaRPr lang="en-US" altLang="ja-JP" sz="1600" dirty="0">
              <a:latin typeface="+mn-ea"/>
              <a:ea typeface="+mn-ea"/>
            </a:endParaRPr>
          </a:p>
          <a:p>
            <a:pPr>
              <a:spcBef>
                <a:spcPct val="0"/>
              </a:spcBef>
              <a:buClrTx/>
              <a:buFontTx/>
              <a:buNone/>
            </a:pPr>
            <a:r>
              <a:rPr lang="ja-JP" altLang="en-US" sz="1600" dirty="0">
                <a:latin typeface="+mn-ea"/>
                <a:ea typeface="+mn-ea"/>
              </a:rPr>
              <a:t>　所に提出した後、商工会議所にて申請書類を確認します。</a:t>
            </a:r>
            <a:endParaRPr lang="en-US" altLang="ja-JP" sz="1600" dirty="0">
              <a:latin typeface="+mn-ea"/>
              <a:ea typeface="+mn-ea"/>
            </a:endParaRPr>
          </a:p>
          <a:p>
            <a:pPr>
              <a:spcBef>
                <a:spcPct val="0"/>
              </a:spcBef>
              <a:buClrTx/>
              <a:buFontTx/>
              <a:buNone/>
            </a:pPr>
            <a:r>
              <a:rPr lang="ja-JP" altLang="en-US" sz="1600" dirty="0">
                <a:latin typeface="+mn-ea"/>
                <a:ea typeface="+mn-ea"/>
              </a:rPr>
              <a:t>・書類の確認後（貿易登録の承認後）、システムの利用に必要な貿易登録証を発行いた</a:t>
            </a:r>
            <a:endParaRPr lang="en-US" altLang="ja-JP" sz="1600" dirty="0">
              <a:latin typeface="+mn-ea"/>
              <a:ea typeface="+mn-ea"/>
            </a:endParaRPr>
          </a:p>
          <a:p>
            <a:pPr>
              <a:spcBef>
                <a:spcPct val="0"/>
              </a:spcBef>
              <a:buClrTx/>
              <a:buFontTx/>
              <a:buNone/>
            </a:pPr>
            <a:r>
              <a:rPr lang="ja-JP" altLang="en-US" sz="1600" dirty="0">
                <a:latin typeface="+mn-ea"/>
                <a:ea typeface="+mn-ea"/>
              </a:rPr>
              <a:t>　します。</a:t>
            </a:r>
            <a:endParaRPr lang="en-US" altLang="ja-JP" sz="1600" dirty="0">
              <a:latin typeface="+mn-ea"/>
              <a:ea typeface="+mn-ea"/>
            </a:endParaRPr>
          </a:p>
        </p:txBody>
      </p:sp>
      <p:sp>
        <p:nvSpPr>
          <p:cNvPr id="46086" name="正方形/長方形 11">
            <a:extLst>
              <a:ext uri="{FF2B5EF4-FFF2-40B4-BE49-F238E27FC236}">
                <a16:creationId xmlns:a16="http://schemas.microsoft.com/office/drawing/2014/main" id="{68A28E7C-8378-4212-A7F6-89A6B7E51F43}"/>
              </a:ext>
            </a:extLst>
          </p:cNvPr>
          <p:cNvSpPr>
            <a:spLocks noChangeArrowheads="1"/>
          </p:cNvSpPr>
          <p:nvPr/>
        </p:nvSpPr>
        <p:spPr bwMode="auto">
          <a:xfrm>
            <a:off x="3386138" y="2708275"/>
            <a:ext cx="6246812" cy="329320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注意事項</a:t>
            </a:r>
            <a:r>
              <a:rPr lang="en-US" altLang="ja-JP" sz="1600" b="1" dirty="0">
                <a:solidFill>
                  <a:srgbClr val="FF0000"/>
                </a:solidFill>
                <a:latin typeface="+mn-ea"/>
                <a:ea typeface="+mn-ea"/>
              </a:rPr>
              <a:t>】</a:t>
            </a:r>
            <a:r>
              <a:rPr lang="ja-JP" altLang="en-US" sz="1600" b="1" dirty="0">
                <a:solidFill>
                  <a:srgbClr val="FF0000"/>
                </a:solidFill>
                <a:latin typeface="+mn-ea"/>
                <a:ea typeface="+mn-ea"/>
              </a:rPr>
              <a:t>貿易登録証の取り扱いについて</a:t>
            </a:r>
            <a:endParaRPr lang="en-US" altLang="ja-JP" sz="1600" b="1" dirty="0">
              <a:solidFill>
                <a:srgbClr val="FF0000"/>
              </a:solidFill>
              <a:latin typeface="+mn-ea"/>
              <a:ea typeface="+mn-ea"/>
            </a:endParaRPr>
          </a:p>
          <a:p>
            <a:pPr>
              <a:spcBef>
                <a:spcPct val="0"/>
              </a:spcBef>
              <a:buClrTx/>
              <a:buFontTx/>
              <a:buNone/>
            </a:pPr>
            <a:r>
              <a:rPr lang="ja-JP" altLang="en-US" sz="1600" dirty="0">
                <a:latin typeface="+mn-ea"/>
                <a:ea typeface="+mn-ea"/>
              </a:rPr>
              <a:t>・貿易登録証に記載されている管理者</a:t>
            </a:r>
            <a:r>
              <a:rPr lang="en-US" altLang="ja-JP" sz="1600" dirty="0">
                <a:latin typeface="+mn-ea"/>
                <a:ea typeface="+mn-ea"/>
              </a:rPr>
              <a:t>ID</a:t>
            </a:r>
            <a:r>
              <a:rPr lang="ja-JP" altLang="en-US" sz="1600" dirty="0">
                <a:latin typeface="+mn-ea"/>
                <a:ea typeface="+mn-ea"/>
              </a:rPr>
              <a:t>およびパスワードの漏洩</a:t>
            </a:r>
            <a:endParaRPr lang="en-US" altLang="ja-JP" sz="1600" dirty="0">
              <a:latin typeface="+mn-ea"/>
              <a:ea typeface="+mn-ea"/>
            </a:endParaRPr>
          </a:p>
          <a:p>
            <a:pPr>
              <a:spcBef>
                <a:spcPct val="0"/>
              </a:spcBef>
              <a:buClrTx/>
              <a:buFontTx/>
              <a:buNone/>
            </a:pPr>
            <a:r>
              <a:rPr lang="ja-JP" altLang="en-US" sz="1600" dirty="0">
                <a:latin typeface="+mn-ea"/>
                <a:ea typeface="+mn-ea"/>
              </a:rPr>
              <a:t>　および不正使用がなされないよう厳格に管理してください</a:t>
            </a:r>
            <a:r>
              <a:rPr lang="en-US" altLang="ja-JP" sz="1600" dirty="0">
                <a:latin typeface="+mn-ea"/>
                <a:ea typeface="+mn-ea"/>
              </a:rPr>
              <a:t>｡</a:t>
            </a:r>
          </a:p>
          <a:p>
            <a:pPr>
              <a:spcBef>
                <a:spcPct val="0"/>
              </a:spcBef>
              <a:buClrTx/>
              <a:buFontTx/>
              <a:buNone/>
            </a:pPr>
            <a:r>
              <a:rPr lang="ja-JP" altLang="en-US" sz="1600" dirty="0">
                <a:latin typeface="+mn-ea"/>
                <a:ea typeface="+mn-ea"/>
              </a:rPr>
              <a:t>・管理者</a:t>
            </a:r>
            <a:r>
              <a:rPr lang="en-US" altLang="ja-JP" sz="1600" dirty="0">
                <a:latin typeface="+mn-ea"/>
                <a:ea typeface="+mn-ea"/>
              </a:rPr>
              <a:t>ID</a:t>
            </a:r>
            <a:r>
              <a:rPr lang="ja-JP" altLang="en-US" sz="1600" dirty="0">
                <a:latin typeface="+mn-ea"/>
                <a:ea typeface="+mn-ea"/>
              </a:rPr>
              <a:t>およびパスワードの漏洩もしくは不正使用またはその</a:t>
            </a:r>
            <a:endParaRPr lang="en-US" altLang="ja-JP" sz="1600" dirty="0">
              <a:latin typeface="+mn-ea"/>
              <a:ea typeface="+mn-ea"/>
            </a:endParaRPr>
          </a:p>
          <a:p>
            <a:pPr>
              <a:spcBef>
                <a:spcPct val="0"/>
              </a:spcBef>
              <a:buClrTx/>
              <a:buFontTx/>
              <a:buNone/>
            </a:pPr>
            <a:r>
              <a:rPr lang="ja-JP" altLang="en-US" sz="1600" dirty="0">
                <a:latin typeface="+mn-ea"/>
                <a:ea typeface="+mn-ea"/>
              </a:rPr>
              <a:t>　おそれを認知した場合には、速やかに登録先の商工会議所にご</a:t>
            </a:r>
            <a:endParaRPr lang="en-US" altLang="ja-JP" sz="1600" dirty="0">
              <a:latin typeface="+mn-ea"/>
              <a:ea typeface="+mn-ea"/>
            </a:endParaRPr>
          </a:p>
          <a:p>
            <a:pPr>
              <a:spcBef>
                <a:spcPct val="0"/>
              </a:spcBef>
              <a:buClrTx/>
              <a:buFontTx/>
              <a:buNone/>
            </a:pPr>
            <a:r>
              <a:rPr lang="ja-JP" altLang="en-US" sz="1600" dirty="0">
                <a:latin typeface="+mn-ea"/>
                <a:ea typeface="+mn-ea"/>
              </a:rPr>
              <a:t>　連絡ください。</a:t>
            </a:r>
            <a:endParaRPr lang="en-US" altLang="ja-JP" sz="1600" dirty="0">
              <a:latin typeface="+mn-ea"/>
              <a:ea typeface="+mn-ea"/>
            </a:endParaRPr>
          </a:p>
          <a:p>
            <a:pPr>
              <a:spcBef>
                <a:spcPct val="0"/>
              </a:spcBef>
              <a:buClrTx/>
              <a:buFontTx/>
              <a:buNone/>
            </a:pPr>
            <a:r>
              <a:rPr lang="ja-JP" altLang="en-US" sz="1600" dirty="0">
                <a:latin typeface="+mn-ea"/>
                <a:ea typeface="+mn-ea"/>
              </a:rPr>
              <a:t>・なお、管理者</a:t>
            </a:r>
            <a:r>
              <a:rPr lang="en-US" altLang="ja-JP" sz="1600" dirty="0">
                <a:latin typeface="+mn-ea"/>
                <a:ea typeface="+mn-ea"/>
              </a:rPr>
              <a:t>ID</a:t>
            </a:r>
            <a:r>
              <a:rPr lang="ja-JP" altLang="en-US" sz="1600" dirty="0">
                <a:latin typeface="+mn-ea"/>
                <a:ea typeface="+mn-ea"/>
              </a:rPr>
              <a:t>およびパスワードを漏洩、不正使用、開示、貸</a:t>
            </a:r>
            <a:endParaRPr lang="en-US" altLang="ja-JP" sz="1600" dirty="0">
              <a:latin typeface="+mn-ea"/>
              <a:ea typeface="+mn-ea"/>
            </a:endParaRPr>
          </a:p>
          <a:p>
            <a:pPr>
              <a:spcBef>
                <a:spcPct val="0"/>
              </a:spcBef>
              <a:buClrTx/>
              <a:buFontTx/>
              <a:buNone/>
            </a:pPr>
            <a:r>
              <a:rPr lang="ja-JP" altLang="en-US" sz="1600" dirty="0">
                <a:latin typeface="+mn-ea"/>
                <a:ea typeface="+mn-ea"/>
              </a:rPr>
              <a:t>　与、共有または譲渡したことによって申請者に生じた損害につ</a:t>
            </a:r>
            <a:endParaRPr lang="en-US" altLang="ja-JP" sz="1600" dirty="0">
              <a:latin typeface="+mn-ea"/>
              <a:ea typeface="+mn-ea"/>
            </a:endParaRPr>
          </a:p>
          <a:p>
            <a:pPr>
              <a:spcBef>
                <a:spcPct val="0"/>
              </a:spcBef>
              <a:buClrTx/>
              <a:buFontTx/>
              <a:buNone/>
            </a:pPr>
            <a:r>
              <a:rPr lang="ja-JP" altLang="en-US" sz="1600" dirty="0">
                <a:latin typeface="+mn-ea"/>
                <a:ea typeface="+mn-ea"/>
              </a:rPr>
              <a:t>　いて商工会議所は責任を負いません。管理者</a:t>
            </a:r>
            <a:r>
              <a:rPr lang="en-US" altLang="ja-JP" sz="1600" dirty="0">
                <a:latin typeface="+mn-ea"/>
                <a:ea typeface="+mn-ea"/>
              </a:rPr>
              <a:t>ID</a:t>
            </a:r>
            <a:r>
              <a:rPr lang="ja-JP" altLang="en-US" sz="1600" dirty="0">
                <a:latin typeface="+mn-ea"/>
                <a:ea typeface="+mn-ea"/>
              </a:rPr>
              <a:t>とパスワードの</a:t>
            </a:r>
            <a:endParaRPr lang="en-US" altLang="ja-JP" sz="1600" dirty="0">
              <a:latin typeface="+mn-ea"/>
              <a:ea typeface="+mn-ea"/>
            </a:endParaRPr>
          </a:p>
          <a:p>
            <a:pPr>
              <a:spcBef>
                <a:spcPct val="0"/>
              </a:spcBef>
              <a:buClrTx/>
              <a:buFontTx/>
              <a:buNone/>
            </a:pPr>
            <a:r>
              <a:rPr lang="ja-JP" altLang="en-US" sz="1600" dirty="0">
                <a:latin typeface="+mn-ea"/>
                <a:ea typeface="+mn-ea"/>
              </a:rPr>
              <a:t>　認証を行った後に行われた本サービスの利用行為については、</a:t>
            </a:r>
            <a:endParaRPr lang="en-US" altLang="ja-JP" sz="1600" dirty="0">
              <a:latin typeface="+mn-ea"/>
              <a:ea typeface="+mn-ea"/>
            </a:endParaRPr>
          </a:p>
          <a:p>
            <a:pPr>
              <a:spcBef>
                <a:spcPct val="0"/>
              </a:spcBef>
              <a:buClrTx/>
              <a:buFontTx/>
              <a:buNone/>
            </a:pPr>
            <a:r>
              <a:rPr lang="ja-JP" altLang="en-US" sz="1600" dirty="0">
                <a:latin typeface="+mn-ea"/>
                <a:ea typeface="+mn-ea"/>
              </a:rPr>
              <a:t>　貿易関係証明オンライン発給サービス利用規約</a:t>
            </a:r>
            <a:r>
              <a:rPr lang="ja-JP" altLang="en-US" sz="1600" dirty="0">
                <a:solidFill>
                  <a:srgbClr val="000000"/>
                </a:solidFill>
                <a:latin typeface="+mn-ea"/>
                <a:ea typeface="+mn-ea"/>
              </a:rPr>
              <a:t>第８条４項</a:t>
            </a:r>
            <a:r>
              <a:rPr lang="ja-JP" altLang="en-US" sz="1600" dirty="0">
                <a:latin typeface="+mn-ea"/>
                <a:ea typeface="+mn-ea"/>
              </a:rPr>
              <a:t>に基</a:t>
            </a:r>
            <a:endParaRPr lang="en-US" altLang="ja-JP" sz="1600" dirty="0">
              <a:latin typeface="+mn-ea"/>
              <a:ea typeface="+mn-ea"/>
            </a:endParaRPr>
          </a:p>
          <a:p>
            <a:pPr>
              <a:spcBef>
                <a:spcPct val="0"/>
              </a:spcBef>
              <a:buClrTx/>
              <a:buFontTx/>
              <a:buNone/>
            </a:pPr>
            <a:r>
              <a:rPr lang="ja-JP" altLang="en-US" sz="1600" dirty="0">
                <a:latin typeface="+mn-ea"/>
                <a:ea typeface="+mn-ea"/>
              </a:rPr>
              <a:t>　づき、すべて申請者および代行業者に帰属するものとみなすこ</a:t>
            </a:r>
            <a:endParaRPr lang="en-US" altLang="ja-JP" sz="1600" dirty="0">
              <a:latin typeface="+mn-ea"/>
              <a:ea typeface="+mn-ea"/>
            </a:endParaRPr>
          </a:p>
          <a:p>
            <a:pPr>
              <a:spcBef>
                <a:spcPct val="0"/>
              </a:spcBef>
              <a:buClrTx/>
              <a:buFontTx/>
              <a:buNone/>
            </a:pPr>
            <a:r>
              <a:rPr lang="ja-JP" altLang="en-US" sz="1600" dirty="0">
                <a:latin typeface="+mn-ea"/>
                <a:ea typeface="+mn-ea"/>
              </a:rPr>
              <a:t>　とができます。</a:t>
            </a:r>
            <a:endParaRPr lang="en-US" altLang="ja-JP" sz="1600" dirty="0">
              <a:latin typeface="+mn-ea"/>
              <a:ea typeface="+mn-ea"/>
            </a:endParaRPr>
          </a:p>
        </p:txBody>
      </p:sp>
      <p:pic>
        <p:nvPicPr>
          <p:cNvPr id="3" name="図 2">
            <a:extLst>
              <a:ext uri="{FF2B5EF4-FFF2-40B4-BE49-F238E27FC236}">
                <a16:creationId xmlns:a16="http://schemas.microsoft.com/office/drawing/2014/main" id="{6A5F149D-1E46-0F9E-8E2C-12FF789D0C4B}"/>
              </a:ext>
            </a:extLst>
          </p:cNvPr>
          <p:cNvPicPr>
            <a:picLocks noChangeAspect="1"/>
          </p:cNvPicPr>
          <p:nvPr/>
        </p:nvPicPr>
        <p:blipFill>
          <a:blip r:embed="rId3"/>
          <a:stretch>
            <a:fillRect/>
          </a:stretch>
        </p:blipFill>
        <p:spPr>
          <a:xfrm>
            <a:off x="595516" y="2708919"/>
            <a:ext cx="2557284" cy="3816000"/>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3">
            <a:extLst>
              <a:ext uri="{FF2B5EF4-FFF2-40B4-BE49-F238E27FC236}">
                <a16:creationId xmlns:a16="http://schemas.microsoft.com/office/drawing/2014/main" id="{5EB0EA83-16C8-48F2-BC8A-7240B81D67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DEC5E-0F86-4486-8374-5E727DFB7E06}" type="slidenum">
              <a:rPr lang="en-US" altLang="ja-JP" sz="1000" smtClean="0">
                <a:latin typeface="+mn-ea"/>
                <a:ea typeface="+mn-ea"/>
              </a:rPr>
              <a:pPr>
                <a:spcBef>
                  <a:spcPct val="0"/>
                </a:spcBef>
                <a:buClrTx/>
                <a:buFontTx/>
                <a:buNone/>
              </a:pPr>
              <a:t>22</a:t>
            </a:fld>
            <a:endParaRPr lang="en-US" altLang="ja-JP" sz="1000">
              <a:latin typeface="+mn-ea"/>
              <a:ea typeface="+mn-ea"/>
            </a:endParaRPr>
          </a:p>
        </p:txBody>
      </p:sp>
      <p:sp>
        <p:nvSpPr>
          <p:cNvPr id="49155" name="テキスト ボックス 11">
            <a:extLst>
              <a:ext uri="{FF2B5EF4-FFF2-40B4-BE49-F238E27FC236}">
                <a16:creationId xmlns:a16="http://schemas.microsoft.com/office/drawing/2014/main" id="{54EDE6F1-7C2B-4587-98C9-BF10A32D4CA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
        <p:nvSpPr>
          <p:cNvPr id="49156" name="正方形/長方形 11">
            <a:extLst>
              <a:ext uri="{FF2B5EF4-FFF2-40B4-BE49-F238E27FC236}">
                <a16:creationId xmlns:a16="http://schemas.microsoft.com/office/drawing/2014/main" id="{1AA31845-CC31-40FE-A97E-11905BF554C8}"/>
              </a:ext>
            </a:extLst>
          </p:cNvPr>
          <p:cNvSpPr>
            <a:spLocks noChangeArrowheads="1"/>
          </p:cNvSpPr>
          <p:nvPr/>
        </p:nvSpPr>
        <p:spPr bwMode="auto">
          <a:xfrm>
            <a:off x="271463" y="1325563"/>
            <a:ext cx="896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Wingdings" panose="05000000000000000000" pitchFamily="2" charset="2"/>
              <a:buChar char="Ø"/>
            </a:pPr>
            <a:r>
              <a:rPr lang="ja-JP" altLang="en-US" sz="1800">
                <a:latin typeface="+mn-ea"/>
                <a:ea typeface="+mn-ea"/>
              </a:rPr>
              <a:t>本システムには、「管理者ＩＤ」と「ユーザーＩＤ」と「サブＩＤ」の３種類の　ＩＤがあります。各ＩＤの違いは以下のとおりです。</a:t>
            </a:r>
            <a:endParaRPr lang="en-US" altLang="ja-JP" sz="1800">
              <a:latin typeface="+mn-ea"/>
              <a:ea typeface="+mn-ea"/>
            </a:endParaRPr>
          </a:p>
        </p:txBody>
      </p:sp>
      <p:pic>
        <p:nvPicPr>
          <p:cNvPr id="49157" name="図 8">
            <a:extLst>
              <a:ext uri="{FF2B5EF4-FFF2-40B4-BE49-F238E27FC236}">
                <a16:creationId xmlns:a16="http://schemas.microsoft.com/office/drawing/2014/main" id="{F16AA483-FDF2-4FB8-8DD1-4BABFB89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87550"/>
            <a:ext cx="94154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a:extLst>
              <a:ext uri="{FF2B5EF4-FFF2-40B4-BE49-F238E27FC236}">
                <a16:creationId xmlns:a16="http://schemas.microsoft.com/office/drawing/2014/main" id="{A31D1A43-AF9E-4F88-A6DF-C79E780359F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09C25D2F-9BEF-4E35-A54F-38EEB017C73A}"/>
              </a:ext>
            </a:extLst>
          </p:cNvPr>
          <p:cNvSpPr/>
          <p:nvPr/>
        </p:nvSpPr>
        <p:spPr>
          <a:xfrm>
            <a:off x="328613" y="4941888"/>
            <a:ext cx="5708650" cy="14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正方形/長方形 18">
            <a:extLst>
              <a:ext uri="{FF2B5EF4-FFF2-40B4-BE49-F238E27FC236}">
                <a16:creationId xmlns:a16="http://schemas.microsoft.com/office/drawing/2014/main" id="{3F8A9685-BAAE-4E91-83A7-BCAAA508B098}"/>
              </a:ext>
            </a:extLst>
          </p:cNvPr>
          <p:cNvSpPr/>
          <p:nvPr/>
        </p:nvSpPr>
        <p:spPr>
          <a:xfrm>
            <a:off x="3332163" y="2997200"/>
            <a:ext cx="5005387"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正方形/長方形 9">
            <a:extLst>
              <a:ext uri="{FF2B5EF4-FFF2-40B4-BE49-F238E27FC236}">
                <a16:creationId xmlns:a16="http://schemas.microsoft.com/office/drawing/2014/main" id="{5A5FEF45-1892-45E5-9FBE-394B2035BDEF}"/>
              </a:ext>
            </a:extLst>
          </p:cNvPr>
          <p:cNvSpPr/>
          <p:nvPr/>
        </p:nvSpPr>
        <p:spPr>
          <a:xfrm>
            <a:off x="344488" y="2997200"/>
            <a:ext cx="2765425"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51205" name="スライド番号プレースホルダー 3">
            <a:extLst>
              <a:ext uri="{FF2B5EF4-FFF2-40B4-BE49-F238E27FC236}">
                <a16:creationId xmlns:a16="http://schemas.microsoft.com/office/drawing/2014/main" id="{DD64ECCD-552D-451B-9D01-0B49D493CA5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F67FD75-6661-4F92-B21E-E9FC52C2389B}" type="slidenum">
              <a:rPr lang="en-US" altLang="ja-JP" sz="1000" smtClean="0">
                <a:latin typeface="+mn-ea"/>
                <a:ea typeface="+mn-ea"/>
              </a:rPr>
              <a:pPr/>
              <a:t>23</a:t>
            </a:fld>
            <a:endParaRPr lang="en-US" altLang="ja-JP" sz="1000">
              <a:latin typeface="+mn-ea"/>
              <a:ea typeface="+mn-ea"/>
            </a:endParaRPr>
          </a:p>
        </p:txBody>
      </p:sp>
      <p:sp>
        <p:nvSpPr>
          <p:cNvPr id="51207" name="正方形/長方形 12">
            <a:extLst>
              <a:ext uri="{FF2B5EF4-FFF2-40B4-BE49-F238E27FC236}">
                <a16:creationId xmlns:a16="http://schemas.microsoft.com/office/drawing/2014/main" id="{E6F1FF5D-DC23-4E33-B0DE-B3FEEC664CFF}"/>
              </a:ext>
            </a:extLst>
          </p:cNvPr>
          <p:cNvSpPr>
            <a:spLocks noChangeArrowheads="1"/>
          </p:cNvSpPr>
          <p:nvPr/>
        </p:nvSpPr>
        <p:spPr bwMode="auto">
          <a:xfrm>
            <a:off x="452438" y="2852738"/>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9001000001</a:t>
            </a:r>
          </a:p>
        </p:txBody>
      </p:sp>
      <p:sp>
        <p:nvSpPr>
          <p:cNvPr id="11" name="正方形/長方形 12">
            <a:extLst>
              <a:ext uri="{FF2B5EF4-FFF2-40B4-BE49-F238E27FC236}">
                <a16:creationId xmlns:a16="http://schemas.microsoft.com/office/drawing/2014/main" id="{9A11B3CC-8B78-445C-A670-4E02FB99CF1F}"/>
              </a:ext>
            </a:extLst>
          </p:cNvPr>
          <p:cNvSpPr>
            <a:spLocks noChangeArrowheads="1"/>
          </p:cNvSpPr>
          <p:nvPr/>
        </p:nvSpPr>
        <p:spPr bwMode="auto">
          <a:xfrm>
            <a:off x="41751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12" name="直線コネクタ 11">
            <a:extLst>
              <a:ext uri="{FF2B5EF4-FFF2-40B4-BE49-F238E27FC236}">
                <a16:creationId xmlns:a16="http://schemas.microsoft.com/office/drawing/2014/main" id="{0E258604-D285-48B0-80B9-FADD0CDF9319}"/>
              </a:ext>
            </a:extLst>
          </p:cNvPr>
          <p:cNvCxnSpPr>
            <a:cxnSpLocks/>
          </p:cNvCxnSpPr>
          <p:nvPr/>
        </p:nvCxnSpPr>
        <p:spPr>
          <a:xfrm>
            <a:off x="1389063" y="3357563"/>
            <a:ext cx="322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CEB54D3F-326D-4CDF-AF8A-CB2159342C7B}"/>
              </a:ext>
            </a:extLst>
          </p:cNvPr>
          <p:cNvCxnSpPr>
            <a:cxnSpLocks/>
          </p:cNvCxnSpPr>
          <p:nvPr/>
        </p:nvCxnSpPr>
        <p:spPr>
          <a:xfrm>
            <a:off x="1389063" y="3357563"/>
            <a:ext cx="287337" cy="636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326F8FC7-AFD8-47D7-A8E1-8967396DEDE8}"/>
              </a:ext>
            </a:extLst>
          </p:cNvPr>
          <p:cNvCxnSpPr>
            <a:cxnSpLocks/>
          </p:cNvCxnSpPr>
          <p:nvPr/>
        </p:nvCxnSpPr>
        <p:spPr>
          <a:xfrm>
            <a:off x="1389063" y="3357563"/>
            <a:ext cx="287337" cy="3111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正方形/長方形 12">
            <a:extLst>
              <a:ext uri="{FF2B5EF4-FFF2-40B4-BE49-F238E27FC236}">
                <a16:creationId xmlns:a16="http://schemas.microsoft.com/office/drawing/2014/main" id="{590DF266-C363-4055-9F05-1C453BF6EC8C}"/>
              </a:ext>
            </a:extLst>
          </p:cNvPr>
          <p:cNvSpPr>
            <a:spLocks noChangeArrowheads="1"/>
          </p:cNvSpPr>
          <p:nvPr/>
        </p:nvSpPr>
        <p:spPr bwMode="auto">
          <a:xfrm>
            <a:off x="1712913" y="3284538"/>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16" name="正方形/長方形 12">
            <a:extLst>
              <a:ext uri="{FF2B5EF4-FFF2-40B4-BE49-F238E27FC236}">
                <a16:creationId xmlns:a16="http://schemas.microsoft.com/office/drawing/2014/main" id="{BFF84FB1-7F82-4A72-A8AD-19E47D33706C}"/>
              </a:ext>
            </a:extLst>
          </p:cNvPr>
          <p:cNvSpPr>
            <a:spLocks noChangeArrowheads="1"/>
          </p:cNvSpPr>
          <p:nvPr/>
        </p:nvSpPr>
        <p:spPr bwMode="auto">
          <a:xfrm>
            <a:off x="1712913" y="35734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sp>
        <p:nvSpPr>
          <p:cNvPr id="17" name="正方形/長方形 12">
            <a:extLst>
              <a:ext uri="{FF2B5EF4-FFF2-40B4-BE49-F238E27FC236}">
                <a16:creationId xmlns:a16="http://schemas.microsoft.com/office/drawing/2014/main" id="{5A66BB06-2B6C-4D32-9559-EB2298D6BE65}"/>
              </a:ext>
            </a:extLst>
          </p:cNvPr>
          <p:cNvSpPr>
            <a:spLocks noChangeArrowheads="1"/>
          </p:cNvSpPr>
          <p:nvPr/>
        </p:nvSpPr>
        <p:spPr bwMode="auto">
          <a:xfrm>
            <a:off x="1712913" y="38608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ユーザーＩＤ①－③</a:t>
            </a:r>
            <a:endParaRPr lang="en-US" altLang="ja-JP" sz="1050" dirty="0">
              <a:latin typeface="+mn-ea"/>
              <a:ea typeface="+mn-ea"/>
            </a:endParaRPr>
          </a:p>
        </p:txBody>
      </p:sp>
      <p:sp>
        <p:nvSpPr>
          <p:cNvPr id="51215" name="正方形/長方形 12">
            <a:extLst>
              <a:ext uri="{FF2B5EF4-FFF2-40B4-BE49-F238E27FC236}">
                <a16:creationId xmlns:a16="http://schemas.microsoft.com/office/drawing/2014/main" id="{CC502329-854D-4EC4-A302-92F398D126B2}"/>
              </a:ext>
            </a:extLst>
          </p:cNvPr>
          <p:cNvSpPr>
            <a:spLocks noChangeArrowheads="1"/>
          </p:cNvSpPr>
          <p:nvPr/>
        </p:nvSpPr>
        <p:spPr bwMode="auto">
          <a:xfrm>
            <a:off x="3405188" y="2852738"/>
            <a:ext cx="2306637"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9001000002</a:t>
            </a:r>
          </a:p>
        </p:txBody>
      </p:sp>
      <p:sp>
        <p:nvSpPr>
          <p:cNvPr id="20" name="正方形/長方形 12">
            <a:extLst>
              <a:ext uri="{FF2B5EF4-FFF2-40B4-BE49-F238E27FC236}">
                <a16:creationId xmlns:a16="http://schemas.microsoft.com/office/drawing/2014/main" id="{749528DD-1E03-4D87-A6EE-825DF7111F26}"/>
              </a:ext>
            </a:extLst>
          </p:cNvPr>
          <p:cNvSpPr>
            <a:spLocks noChangeArrowheads="1"/>
          </p:cNvSpPr>
          <p:nvPr/>
        </p:nvSpPr>
        <p:spPr bwMode="auto">
          <a:xfrm>
            <a:off x="337026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管理者ＩＤ②</a:t>
            </a:r>
            <a:endParaRPr lang="en-US" altLang="ja-JP" sz="1050" dirty="0">
              <a:latin typeface="+mn-ea"/>
              <a:ea typeface="+mn-ea"/>
            </a:endParaRPr>
          </a:p>
        </p:txBody>
      </p:sp>
      <p:cxnSp>
        <p:nvCxnSpPr>
          <p:cNvPr id="22" name="直線コネクタ 21">
            <a:extLst>
              <a:ext uri="{FF2B5EF4-FFF2-40B4-BE49-F238E27FC236}">
                <a16:creationId xmlns:a16="http://schemas.microsoft.com/office/drawing/2014/main" id="{32A6FDF8-8F40-41A8-9059-23E3C87846A5}"/>
              </a:ext>
            </a:extLst>
          </p:cNvPr>
          <p:cNvCxnSpPr>
            <a:cxnSpLocks/>
          </p:cNvCxnSpPr>
          <p:nvPr/>
        </p:nvCxnSpPr>
        <p:spPr>
          <a:xfrm>
            <a:off x="4305300" y="3357563"/>
            <a:ext cx="32385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12">
            <a:extLst>
              <a:ext uri="{FF2B5EF4-FFF2-40B4-BE49-F238E27FC236}">
                <a16:creationId xmlns:a16="http://schemas.microsoft.com/office/drawing/2014/main" id="{99F1CDD3-621C-43AC-B7A4-C2DE03ABA8C9}"/>
              </a:ext>
            </a:extLst>
          </p:cNvPr>
          <p:cNvSpPr>
            <a:spLocks noChangeArrowheads="1"/>
          </p:cNvSpPr>
          <p:nvPr/>
        </p:nvSpPr>
        <p:spPr bwMode="auto">
          <a:xfrm>
            <a:off x="4665663" y="32385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ユーザーＩＤ②－①</a:t>
            </a:r>
            <a:endParaRPr lang="en-US" altLang="ja-JP" sz="1050" dirty="0">
              <a:latin typeface="+mn-ea"/>
              <a:ea typeface="+mn-ea"/>
            </a:endParaRPr>
          </a:p>
        </p:txBody>
      </p:sp>
      <p:sp>
        <p:nvSpPr>
          <p:cNvPr id="51219" name="テキスト ボックス 27">
            <a:extLst>
              <a:ext uri="{FF2B5EF4-FFF2-40B4-BE49-F238E27FC236}">
                <a16:creationId xmlns:a16="http://schemas.microsoft.com/office/drawing/2014/main" id="{89C0C755-697A-47CB-9F87-47EFBA6CCE69}"/>
              </a:ext>
            </a:extLst>
          </p:cNvPr>
          <p:cNvSpPr txBox="1">
            <a:spLocks noChangeArrowheads="1"/>
          </p:cNvSpPr>
          <p:nvPr/>
        </p:nvSpPr>
        <p:spPr bwMode="auto">
          <a:xfrm>
            <a:off x="488950" y="1365250"/>
            <a:ext cx="86407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r>
              <a:rPr lang="en-US" altLang="ja-JP" sz="1800" dirty="0">
                <a:latin typeface="+mn-ea"/>
                <a:ea typeface="+mn-ea"/>
              </a:rPr>
              <a:t>※</a:t>
            </a:r>
            <a:r>
              <a:rPr lang="ja-JP" altLang="en-US" sz="1800" dirty="0">
                <a:latin typeface="+mn-ea"/>
                <a:ea typeface="+mn-ea"/>
              </a:rPr>
              <a:t>サブＩＤは作成元ユーザーＩＤが有効な場合のみ利用可能です。ユーザーＩＤが削除されている場合や、貿易登録の有効期限が切れている場合、サブＩＤはご利用いただけませんのでご注意ください。</a:t>
            </a:r>
            <a:endParaRPr lang="en-US" altLang="ja-JP" sz="1800" dirty="0">
              <a:latin typeface="+mn-ea"/>
              <a:ea typeface="+mn-ea"/>
            </a:endParaRPr>
          </a:p>
        </p:txBody>
      </p:sp>
      <p:sp>
        <p:nvSpPr>
          <p:cNvPr id="29" name="正方形/長方形 12">
            <a:extLst>
              <a:ext uri="{FF2B5EF4-FFF2-40B4-BE49-F238E27FC236}">
                <a16:creationId xmlns:a16="http://schemas.microsoft.com/office/drawing/2014/main" id="{45FCBBFE-7590-492B-B24B-587199A2083A}"/>
              </a:ext>
            </a:extLst>
          </p:cNvPr>
          <p:cNvSpPr>
            <a:spLocks noChangeArrowheads="1"/>
          </p:cNvSpPr>
          <p:nvPr/>
        </p:nvSpPr>
        <p:spPr bwMode="auto">
          <a:xfrm>
            <a:off x="776288" y="2349500"/>
            <a:ext cx="1441450"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Ａ商工会議所</a:t>
            </a:r>
            <a:endParaRPr lang="en-US" altLang="ja-JP" sz="1400" dirty="0">
              <a:latin typeface="+mn-ea"/>
              <a:ea typeface="+mn-ea"/>
            </a:endParaRPr>
          </a:p>
        </p:txBody>
      </p:sp>
      <p:cxnSp>
        <p:nvCxnSpPr>
          <p:cNvPr id="30" name="コネクタ: カギ線 29">
            <a:extLst>
              <a:ext uri="{FF2B5EF4-FFF2-40B4-BE49-F238E27FC236}">
                <a16:creationId xmlns:a16="http://schemas.microsoft.com/office/drawing/2014/main" id="{EA29CAA2-91F5-40D2-A0E9-0B183FEBDA00}"/>
              </a:ext>
            </a:extLst>
          </p:cNvPr>
          <p:cNvCxnSpPr>
            <a:cxnSpLocks/>
          </p:cNvCxnSpPr>
          <p:nvPr/>
        </p:nvCxnSpPr>
        <p:spPr>
          <a:xfrm rot="16200000" flipH="1">
            <a:off x="1293813" y="4443412"/>
            <a:ext cx="196850" cy="51117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1222" name="正方形/長方形 12">
            <a:extLst>
              <a:ext uri="{FF2B5EF4-FFF2-40B4-BE49-F238E27FC236}">
                <a16:creationId xmlns:a16="http://schemas.microsoft.com/office/drawing/2014/main" id="{7AC1EE6F-F4CD-433D-9C20-9EBB00700F1E}"/>
              </a:ext>
            </a:extLst>
          </p:cNvPr>
          <p:cNvSpPr>
            <a:spLocks noChangeArrowheads="1"/>
          </p:cNvSpPr>
          <p:nvPr/>
        </p:nvSpPr>
        <p:spPr bwMode="auto">
          <a:xfrm>
            <a:off x="488950" y="4797425"/>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mn-ea"/>
                <a:ea typeface="+mn-ea"/>
              </a:rPr>
              <a:t>貿易登録番号：</a:t>
            </a:r>
            <a:r>
              <a:rPr lang="en-US" altLang="ja-JP" sz="1200">
                <a:latin typeface="+mn-ea"/>
                <a:ea typeface="+mn-ea"/>
              </a:rPr>
              <a:t>9002000001</a:t>
            </a:r>
          </a:p>
        </p:txBody>
      </p:sp>
      <p:cxnSp>
        <p:nvCxnSpPr>
          <p:cNvPr id="33" name="コネクタ: カギ線 32">
            <a:extLst>
              <a:ext uri="{FF2B5EF4-FFF2-40B4-BE49-F238E27FC236}">
                <a16:creationId xmlns:a16="http://schemas.microsoft.com/office/drawing/2014/main" id="{10DBD873-E192-42EA-A138-F1C412304C47}"/>
              </a:ext>
            </a:extLst>
          </p:cNvPr>
          <p:cNvCxnSpPr>
            <a:cxnSpLocks/>
          </p:cNvCxnSpPr>
          <p:nvPr/>
        </p:nvCxnSpPr>
        <p:spPr>
          <a:xfrm rot="16200000" flipH="1">
            <a:off x="1272382" y="2520156"/>
            <a:ext cx="196850" cy="4683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25C6982-A98D-4229-8D18-ACC9BDFCE864}"/>
              </a:ext>
            </a:extLst>
          </p:cNvPr>
          <p:cNvCxnSpPr>
            <a:cxnSpLocks/>
          </p:cNvCxnSpPr>
          <p:nvPr/>
        </p:nvCxnSpPr>
        <p:spPr>
          <a:xfrm rot="16200000" flipH="1">
            <a:off x="2749550" y="1042988"/>
            <a:ext cx="196850" cy="34226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正方形/長方形 12">
            <a:extLst>
              <a:ext uri="{FF2B5EF4-FFF2-40B4-BE49-F238E27FC236}">
                <a16:creationId xmlns:a16="http://schemas.microsoft.com/office/drawing/2014/main" id="{E72B32E3-1679-49B7-9708-7845AF79C098}"/>
              </a:ext>
            </a:extLst>
          </p:cNvPr>
          <p:cNvSpPr>
            <a:spLocks noChangeArrowheads="1"/>
          </p:cNvSpPr>
          <p:nvPr/>
        </p:nvSpPr>
        <p:spPr bwMode="auto">
          <a:xfrm>
            <a:off x="471488" y="5157788"/>
            <a:ext cx="10795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管理者ＩＤ①</a:t>
            </a:r>
            <a:endParaRPr lang="en-US" altLang="ja-JP" sz="1050" dirty="0">
              <a:latin typeface="+mn-ea"/>
              <a:ea typeface="+mn-ea"/>
            </a:endParaRPr>
          </a:p>
        </p:txBody>
      </p:sp>
      <p:cxnSp>
        <p:nvCxnSpPr>
          <p:cNvPr id="37" name="コネクタ: カギ線 36">
            <a:extLst>
              <a:ext uri="{FF2B5EF4-FFF2-40B4-BE49-F238E27FC236}">
                <a16:creationId xmlns:a16="http://schemas.microsoft.com/office/drawing/2014/main" id="{324581DA-1870-48C2-BE8D-A3CCCBEC55D2}"/>
              </a:ext>
            </a:extLst>
          </p:cNvPr>
          <p:cNvCxnSpPr>
            <a:cxnSpLocks/>
          </p:cNvCxnSpPr>
          <p:nvPr/>
        </p:nvCxnSpPr>
        <p:spPr>
          <a:xfrm rot="16200000" flipH="1">
            <a:off x="1351757" y="5512594"/>
            <a:ext cx="573087" cy="1492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F94C60-15DB-462B-B13B-548327E1C750}"/>
              </a:ext>
            </a:extLst>
          </p:cNvPr>
          <p:cNvCxnSpPr>
            <a:cxnSpLocks/>
          </p:cNvCxnSpPr>
          <p:nvPr/>
        </p:nvCxnSpPr>
        <p:spPr>
          <a:xfrm>
            <a:off x="1393825" y="5297488"/>
            <a:ext cx="323850" cy="317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正方形/長方形 12">
            <a:extLst>
              <a:ext uri="{FF2B5EF4-FFF2-40B4-BE49-F238E27FC236}">
                <a16:creationId xmlns:a16="http://schemas.microsoft.com/office/drawing/2014/main" id="{19FACAA8-FD17-446D-8347-9A33D7C49012}"/>
              </a:ext>
            </a:extLst>
          </p:cNvPr>
          <p:cNvSpPr>
            <a:spLocks noChangeArrowheads="1"/>
          </p:cNvSpPr>
          <p:nvPr/>
        </p:nvSpPr>
        <p:spPr bwMode="auto">
          <a:xfrm>
            <a:off x="1730375" y="5183188"/>
            <a:ext cx="1657350"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ユーザーＩＤ①－①</a:t>
            </a:r>
            <a:endParaRPr lang="en-US" altLang="ja-JP" sz="1050" dirty="0">
              <a:latin typeface="+mn-ea"/>
              <a:ea typeface="+mn-ea"/>
            </a:endParaRPr>
          </a:p>
        </p:txBody>
      </p:sp>
      <p:sp>
        <p:nvSpPr>
          <p:cNvPr id="40" name="正方形/長方形 12">
            <a:extLst>
              <a:ext uri="{FF2B5EF4-FFF2-40B4-BE49-F238E27FC236}">
                <a16:creationId xmlns:a16="http://schemas.microsoft.com/office/drawing/2014/main" id="{ADCBFF28-CC2D-49B5-A808-694BD0F2D2B6}"/>
              </a:ext>
            </a:extLst>
          </p:cNvPr>
          <p:cNvSpPr>
            <a:spLocks noChangeArrowheads="1"/>
          </p:cNvSpPr>
          <p:nvPr/>
        </p:nvSpPr>
        <p:spPr bwMode="auto">
          <a:xfrm>
            <a:off x="1711325" y="5732463"/>
            <a:ext cx="1584325"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ユーザーＩＤ①－②</a:t>
            </a:r>
            <a:endParaRPr lang="en-US" altLang="ja-JP" sz="1050" dirty="0">
              <a:latin typeface="+mn-ea"/>
              <a:ea typeface="+mn-ea"/>
            </a:endParaRPr>
          </a:p>
        </p:txBody>
      </p:sp>
      <p:cxnSp>
        <p:nvCxnSpPr>
          <p:cNvPr id="51" name="直線コネクタ 50">
            <a:extLst>
              <a:ext uri="{FF2B5EF4-FFF2-40B4-BE49-F238E27FC236}">
                <a16:creationId xmlns:a16="http://schemas.microsoft.com/office/drawing/2014/main" id="{383DAC9A-49B1-4353-AC70-138CE9DE1B5C}"/>
              </a:ext>
            </a:extLst>
          </p:cNvPr>
          <p:cNvCxnSpPr>
            <a:cxnSpLocks/>
          </p:cNvCxnSpPr>
          <p:nvPr/>
        </p:nvCxnSpPr>
        <p:spPr>
          <a:xfrm>
            <a:off x="5991225" y="3357563"/>
            <a:ext cx="18573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正方形/長方形 12">
            <a:extLst>
              <a:ext uri="{FF2B5EF4-FFF2-40B4-BE49-F238E27FC236}">
                <a16:creationId xmlns:a16="http://schemas.microsoft.com/office/drawing/2014/main" id="{AA17C5C5-98DC-467A-BF79-985FBFDEE3D1}"/>
              </a:ext>
            </a:extLst>
          </p:cNvPr>
          <p:cNvSpPr>
            <a:spLocks noChangeArrowheads="1"/>
          </p:cNvSpPr>
          <p:nvPr/>
        </p:nvSpPr>
        <p:spPr bwMode="auto">
          <a:xfrm>
            <a:off x="6132513" y="3238500"/>
            <a:ext cx="220503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cxnSp>
        <p:nvCxnSpPr>
          <p:cNvPr id="55" name="コネクタ: カギ線 54">
            <a:extLst>
              <a:ext uri="{FF2B5EF4-FFF2-40B4-BE49-F238E27FC236}">
                <a16:creationId xmlns:a16="http://schemas.microsoft.com/office/drawing/2014/main" id="{B4CE66BA-B516-4F65-B412-0DA83BEECDDC}"/>
              </a:ext>
            </a:extLst>
          </p:cNvPr>
          <p:cNvCxnSpPr>
            <a:cxnSpLocks/>
          </p:cNvCxnSpPr>
          <p:nvPr/>
        </p:nvCxnSpPr>
        <p:spPr>
          <a:xfrm>
            <a:off x="4286250" y="3357563"/>
            <a:ext cx="360363" cy="355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 name="正方形/長方形 12">
            <a:extLst>
              <a:ext uri="{FF2B5EF4-FFF2-40B4-BE49-F238E27FC236}">
                <a16:creationId xmlns:a16="http://schemas.microsoft.com/office/drawing/2014/main" id="{9741A577-5EA4-49B1-9E6F-DFE41BE7EB21}"/>
              </a:ext>
            </a:extLst>
          </p:cNvPr>
          <p:cNvSpPr>
            <a:spLocks noChangeArrowheads="1"/>
          </p:cNvSpPr>
          <p:nvPr/>
        </p:nvSpPr>
        <p:spPr bwMode="auto">
          <a:xfrm>
            <a:off x="6132513" y="3622675"/>
            <a:ext cx="242728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サブＩＤ②－②（社内担当者②）</a:t>
            </a:r>
            <a:endParaRPr lang="en-US" altLang="ja-JP" sz="1050" dirty="0">
              <a:latin typeface="+mn-ea"/>
              <a:ea typeface="+mn-ea"/>
            </a:endParaRPr>
          </a:p>
        </p:txBody>
      </p:sp>
      <p:sp>
        <p:nvSpPr>
          <p:cNvPr id="63" name="正方形/長方形 12">
            <a:extLst>
              <a:ext uri="{FF2B5EF4-FFF2-40B4-BE49-F238E27FC236}">
                <a16:creationId xmlns:a16="http://schemas.microsoft.com/office/drawing/2014/main" id="{5364897D-665B-4D78-9A7B-3049BFBDA4E4}"/>
              </a:ext>
            </a:extLst>
          </p:cNvPr>
          <p:cNvSpPr>
            <a:spLocks noChangeArrowheads="1"/>
          </p:cNvSpPr>
          <p:nvPr/>
        </p:nvSpPr>
        <p:spPr bwMode="auto">
          <a:xfrm>
            <a:off x="4665663" y="36115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ユーザーＩＤ②－②</a:t>
            </a:r>
            <a:endParaRPr lang="en-US" altLang="ja-JP" sz="1050" dirty="0">
              <a:latin typeface="+mn-ea"/>
              <a:ea typeface="+mn-ea"/>
            </a:endParaRPr>
          </a:p>
        </p:txBody>
      </p:sp>
      <p:sp>
        <p:nvSpPr>
          <p:cNvPr id="65" name="正方形/長方形 12">
            <a:extLst>
              <a:ext uri="{FF2B5EF4-FFF2-40B4-BE49-F238E27FC236}">
                <a16:creationId xmlns:a16="http://schemas.microsoft.com/office/drawing/2014/main" id="{22750324-89D9-403F-89C1-B4F81956B5EC}"/>
              </a:ext>
            </a:extLst>
          </p:cNvPr>
          <p:cNvSpPr>
            <a:spLocks noChangeArrowheads="1"/>
          </p:cNvSpPr>
          <p:nvPr/>
        </p:nvSpPr>
        <p:spPr bwMode="auto">
          <a:xfrm>
            <a:off x="776288" y="4292600"/>
            <a:ext cx="1439862"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ea"/>
                <a:ea typeface="+mn-ea"/>
              </a:rPr>
              <a:t>Ｂ商工会議所</a:t>
            </a:r>
            <a:endParaRPr lang="en-US" altLang="ja-JP" sz="1400" dirty="0">
              <a:latin typeface="+mn-ea"/>
              <a:ea typeface="+mn-ea"/>
            </a:endParaRPr>
          </a:p>
        </p:txBody>
      </p:sp>
      <p:cxnSp>
        <p:nvCxnSpPr>
          <p:cNvPr id="70" name="直線コネクタ 69">
            <a:extLst>
              <a:ext uri="{FF2B5EF4-FFF2-40B4-BE49-F238E27FC236}">
                <a16:creationId xmlns:a16="http://schemas.microsoft.com/office/drawing/2014/main" id="{C27D7149-13A4-466E-A56A-B07282E74B22}"/>
              </a:ext>
            </a:extLst>
          </p:cNvPr>
          <p:cNvCxnSpPr>
            <a:cxnSpLocks/>
          </p:cNvCxnSpPr>
          <p:nvPr/>
        </p:nvCxnSpPr>
        <p:spPr>
          <a:xfrm>
            <a:off x="5991225" y="3716338"/>
            <a:ext cx="185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8C0696B-4711-4963-82DF-5C83647395DB}"/>
              </a:ext>
            </a:extLst>
          </p:cNvPr>
          <p:cNvCxnSpPr>
            <a:cxnSpLocks/>
          </p:cNvCxnSpPr>
          <p:nvPr/>
        </p:nvCxnSpPr>
        <p:spPr>
          <a:xfrm>
            <a:off x="3008313" y="5300663"/>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8E926EB-A312-4C17-BB38-4CA23CD44B8F}"/>
              </a:ext>
            </a:extLst>
          </p:cNvPr>
          <p:cNvCxnSpPr>
            <a:cxnSpLocks/>
          </p:cNvCxnSpPr>
          <p:nvPr/>
        </p:nvCxnSpPr>
        <p:spPr>
          <a:xfrm>
            <a:off x="3008313" y="5300663"/>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4" name="正方形/長方形 12">
            <a:extLst>
              <a:ext uri="{FF2B5EF4-FFF2-40B4-BE49-F238E27FC236}">
                <a16:creationId xmlns:a16="http://schemas.microsoft.com/office/drawing/2014/main" id="{8498F592-76C4-47A9-B5E8-F6D4FD4FB805}"/>
              </a:ext>
            </a:extLst>
          </p:cNvPr>
          <p:cNvSpPr>
            <a:spLocks noChangeArrowheads="1"/>
          </p:cNvSpPr>
          <p:nvPr/>
        </p:nvSpPr>
        <p:spPr bwMode="auto">
          <a:xfrm>
            <a:off x="3324225" y="51911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サブＩＤ①－①（代行業者①）</a:t>
            </a:r>
            <a:endParaRPr lang="en-US" altLang="ja-JP" sz="1050" dirty="0">
              <a:latin typeface="+mn-ea"/>
              <a:ea typeface="+mn-ea"/>
            </a:endParaRPr>
          </a:p>
        </p:txBody>
      </p:sp>
      <p:sp>
        <p:nvSpPr>
          <p:cNvPr id="75" name="正方形/長方形 12">
            <a:extLst>
              <a:ext uri="{FF2B5EF4-FFF2-40B4-BE49-F238E27FC236}">
                <a16:creationId xmlns:a16="http://schemas.microsoft.com/office/drawing/2014/main" id="{8883666A-5521-4ECC-A27A-01D20946B32B}"/>
              </a:ext>
            </a:extLst>
          </p:cNvPr>
          <p:cNvSpPr>
            <a:spLocks noChangeArrowheads="1"/>
          </p:cNvSpPr>
          <p:nvPr/>
        </p:nvSpPr>
        <p:spPr bwMode="auto">
          <a:xfrm>
            <a:off x="3324225" y="5480050"/>
            <a:ext cx="2205038" cy="25241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サブＩＤ①－②（代行業者②）</a:t>
            </a:r>
            <a:endParaRPr lang="en-US" altLang="ja-JP" sz="1050" dirty="0">
              <a:latin typeface="+mn-ea"/>
              <a:ea typeface="+mn-ea"/>
            </a:endParaRPr>
          </a:p>
        </p:txBody>
      </p:sp>
      <p:cxnSp>
        <p:nvCxnSpPr>
          <p:cNvPr id="78" name="直線コネクタ 77">
            <a:extLst>
              <a:ext uri="{FF2B5EF4-FFF2-40B4-BE49-F238E27FC236}">
                <a16:creationId xmlns:a16="http://schemas.microsoft.com/office/drawing/2014/main" id="{969F7A60-2493-45EA-BD52-B01EDA086B8B}"/>
              </a:ext>
            </a:extLst>
          </p:cNvPr>
          <p:cNvCxnSpPr>
            <a:cxnSpLocks/>
          </p:cNvCxnSpPr>
          <p:nvPr/>
        </p:nvCxnSpPr>
        <p:spPr>
          <a:xfrm>
            <a:off x="2973388" y="5873750"/>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EC6ED88D-CB18-49C0-8850-120A0A03AC18}"/>
              </a:ext>
            </a:extLst>
          </p:cNvPr>
          <p:cNvCxnSpPr>
            <a:cxnSpLocks/>
          </p:cNvCxnSpPr>
          <p:nvPr/>
        </p:nvCxnSpPr>
        <p:spPr>
          <a:xfrm>
            <a:off x="3008313" y="5876925"/>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0" name="正方形/長方形 12">
            <a:extLst>
              <a:ext uri="{FF2B5EF4-FFF2-40B4-BE49-F238E27FC236}">
                <a16:creationId xmlns:a16="http://schemas.microsoft.com/office/drawing/2014/main" id="{6D07FFCF-57E5-424D-8DBA-EFE61D0B0EBE}"/>
              </a:ext>
            </a:extLst>
          </p:cNvPr>
          <p:cNvSpPr>
            <a:spLocks noChangeArrowheads="1"/>
          </p:cNvSpPr>
          <p:nvPr/>
        </p:nvSpPr>
        <p:spPr bwMode="auto">
          <a:xfrm>
            <a:off x="3357563" y="5767388"/>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サブＩＤ②－①（社内担当者①）</a:t>
            </a:r>
            <a:endParaRPr lang="en-US" altLang="ja-JP" sz="1050" dirty="0">
              <a:latin typeface="+mn-ea"/>
              <a:ea typeface="+mn-ea"/>
            </a:endParaRPr>
          </a:p>
        </p:txBody>
      </p:sp>
      <p:sp>
        <p:nvSpPr>
          <p:cNvPr id="81" name="正方形/長方形 12">
            <a:extLst>
              <a:ext uri="{FF2B5EF4-FFF2-40B4-BE49-F238E27FC236}">
                <a16:creationId xmlns:a16="http://schemas.microsoft.com/office/drawing/2014/main" id="{37F8B864-C370-4365-B9ED-B984D5FE0743}"/>
              </a:ext>
            </a:extLst>
          </p:cNvPr>
          <p:cNvSpPr>
            <a:spLocks noChangeArrowheads="1"/>
          </p:cNvSpPr>
          <p:nvPr/>
        </p:nvSpPr>
        <p:spPr bwMode="auto">
          <a:xfrm>
            <a:off x="3357563" y="60547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サブＩＤ②－②（代行業者②）</a:t>
            </a:r>
            <a:endParaRPr lang="en-US" altLang="ja-JP" sz="1050" dirty="0">
              <a:latin typeface="+mn-ea"/>
              <a:ea typeface="+mn-ea"/>
            </a:endParaRPr>
          </a:p>
        </p:txBody>
      </p:sp>
      <p:sp>
        <p:nvSpPr>
          <p:cNvPr id="51245" name="Rectangle 2">
            <a:extLst>
              <a:ext uri="{FF2B5EF4-FFF2-40B4-BE49-F238E27FC236}">
                <a16:creationId xmlns:a16="http://schemas.microsoft.com/office/drawing/2014/main" id="{26A5458F-4134-4BB3-813A-350AF924734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１．</a:t>
            </a:r>
            <a:r>
              <a:rPr lang="zh-TW" altLang="en-US" sz="2400">
                <a:solidFill>
                  <a:schemeClr val="tx1"/>
                </a:solidFill>
                <a:latin typeface="+mn-ea"/>
                <a:ea typeface="+mn-ea"/>
              </a:rPr>
              <a:t>貿易登録</a:t>
            </a:r>
            <a:endParaRPr lang="ja-JP" altLang="en-US" sz="2400">
              <a:solidFill>
                <a:schemeClr val="tx1"/>
              </a:solidFill>
              <a:latin typeface="+mn-ea"/>
              <a:ea typeface="+mn-ea"/>
            </a:endParaRPr>
          </a:p>
        </p:txBody>
      </p:sp>
      <p:sp>
        <p:nvSpPr>
          <p:cNvPr id="51246" name="テキスト ボックス 11">
            <a:extLst>
              <a:ext uri="{FF2B5EF4-FFF2-40B4-BE49-F238E27FC236}">
                <a16:creationId xmlns:a16="http://schemas.microsoft.com/office/drawing/2014/main" id="{1D9B8860-631B-4DF2-B50B-036550529B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（参考）ＩＤ体系（管理者ＩＤ・ユーザーＩＤ・サブＩＤ）</a:t>
            </a:r>
            <a:endParaRPr lang="ja-JP" altLang="en-US" u="sng">
              <a:solidFill>
                <a:srgbClr val="FF0000"/>
              </a:solidFill>
              <a:latin typeface="+mn-ea"/>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a:extLst>
              <a:ext uri="{FF2B5EF4-FFF2-40B4-BE49-F238E27FC236}">
                <a16:creationId xmlns:a16="http://schemas.microsoft.com/office/drawing/2014/main" id="{DD7B5579-D890-468A-B953-5BD03BF5517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２</a:t>
            </a:r>
            <a:r>
              <a:rPr lang="zh-TW" altLang="en-US" sz="5000">
                <a:solidFill>
                  <a:schemeClr val="tx1"/>
                </a:solidFill>
              </a:rPr>
              <a:t>．貿易登録</a:t>
            </a:r>
            <a:r>
              <a:rPr lang="ja-JP" altLang="en-US" sz="5000">
                <a:solidFill>
                  <a:schemeClr val="tx1"/>
                </a:solidFill>
              </a:rPr>
              <a:t>完了後の手続き</a:t>
            </a:r>
          </a:p>
        </p:txBody>
      </p:sp>
      <p:sp>
        <p:nvSpPr>
          <p:cNvPr id="52227" name="スライド番号プレースホルダー 3">
            <a:extLst>
              <a:ext uri="{FF2B5EF4-FFF2-40B4-BE49-F238E27FC236}">
                <a16:creationId xmlns:a16="http://schemas.microsoft.com/office/drawing/2014/main" id="{C1FE16F0-B210-481F-99F0-D43784844583}"/>
              </a:ext>
            </a:extLst>
          </p:cNvPr>
          <p:cNvSpPr txBox="1">
            <a:spLocks/>
          </p:cNvSpPr>
          <p:nvPr/>
        </p:nvSpPr>
        <p:spPr bwMode="auto">
          <a:xfrm>
            <a:off x="9201150" y="6597650"/>
            <a:ext cx="407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D71C46-0758-4F55-9926-3837F2C37E7A}" type="slidenum">
              <a:rPr lang="en-US" altLang="ja-JP" sz="1000">
                <a:ea typeface="Osaka"/>
              </a:rPr>
              <a:pPr algn="ctr" eaLnBrk="1" hangingPunct="1">
                <a:spcBef>
                  <a:spcPct val="0"/>
                </a:spcBef>
                <a:buClrTx/>
                <a:buFontTx/>
                <a:buNone/>
              </a:pPr>
              <a:t>24</a:t>
            </a:fld>
            <a:endParaRPr lang="en-US" altLang="ja-JP" sz="1000">
              <a:ea typeface="Osak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72977C-EC08-90C0-25F7-01B2A32336DF}"/>
              </a:ext>
            </a:extLst>
          </p:cNvPr>
          <p:cNvPicPr>
            <a:picLocks noChangeAspect="1"/>
          </p:cNvPicPr>
          <p:nvPr/>
        </p:nvPicPr>
        <p:blipFill>
          <a:blip r:embed="rId3"/>
          <a:stretch>
            <a:fillRect/>
          </a:stretch>
        </p:blipFill>
        <p:spPr>
          <a:xfrm>
            <a:off x="1234204" y="2065197"/>
            <a:ext cx="4025553" cy="3511832"/>
          </a:xfrm>
          <a:prstGeom prst="rect">
            <a:avLst/>
          </a:prstGeom>
          <a:ln>
            <a:solidFill>
              <a:schemeClr val="tx1"/>
            </a:solidFill>
          </a:ln>
        </p:spPr>
      </p:pic>
      <p:pic>
        <p:nvPicPr>
          <p:cNvPr id="54274" name="図 1">
            <a:extLst>
              <a:ext uri="{FF2B5EF4-FFF2-40B4-BE49-F238E27FC236}">
                <a16:creationId xmlns:a16="http://schemas.microsoft.com/office/drawing/2014/main" id="{A056A995-9718-41C8-9A96-9D7399FB0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88" y="2006600"/>
            <a:ext cx="33385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スライド番号プレースホルダー 3">
            <a:extLst>
              <a:ext uri="{FF2B5EF4-FFF2-40B4-BE49-F238E27FC236}">
                <a16:creationId xmlns:a16="http://schemas.microsoft.com/office/drawing/2014/main" id="{CE627CB2-0A63-49F4-B6C7-4583FD733B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F9E1FE-6EDF-48D6-83DE-E932CDAF4E97}" type="slidenum">
              <a:rPr lang="en-US" altLang="ja-JP" sz="1000" smtClean="0">
                <a:latin typeface="+mn-ea"/>
                <a:ea typeface="+mn-ea"/>
              </a:rPr>
              <a:pPr>
                <a:spcBef>
                  <a:spcPct val="0"/>
                </a:spcBef>
                <a:buClrTx/>
                <a:buFontTx/>
                <a:buNone/>
              </a:pPr>
              <a:t>25</a:t>
            </a:fld>
            <a:endParaRPr lang="en-US" altLang="ja-JP" sz="1000">
              <a:latin typeface="+mn-ea"/>
              <a:ea typeface="+mn-ea"/>
            </a:endParaRPr>
          </a:p>
        </p:txBody>
      </p:sp>
      <p:sp>
        <p:nvSpPr>
          <p:cNvPr id="54276" name="テキスト ボックス 11">
            <a:extLst>
              <a:ext uri="{FF2B5EF4-FFF2-40B4-BE49-F238E27FC236}">
                <a16:creationId xmlns:a16="http://schemas.microsoft.com/office/drawing/2014/main" id="{A4AB17F4-E752-46FB-9931-38E76C1802E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（１）貿易関係証明発給システムへのログイン</a:t>
            </a:r>
            <a:endParaRPr lang="ja-JP" altLang="en-US" u="sng">
              <a:solidFill>
                <a:srgbClr val="FF0000"/>
              </a:solidFill>
              <a:latin typeface="+mn-ea"/>
              <a:ea typeface="+mn-ea"/>
            </a:endParaRPr>
          </a:p>
        </p:txBody>
      </p:sp>
      <p:sp>
        <p:nvSpPr>
          <p:cNvPr id="54277" name="Rectangle 2">
            <a:extLst>
              <a:ext uri="{FF2B5EF4-FFF2-40B4-BE49-F238E27FC236}">
                <a16:creationId xmlns:a16="http://schemas.microsoft.com/office/drawing/2014/main" id="{33505463-1E81-40DC-97C5-547445B7B8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4278" name="正方形/長方形 11">
            <a:extLst>
              <a:ext uri="{FF2B5EF4-FFF2-40B4-BE49-F238E27FC236}">
                <a16:creationId xmlns:a16="http://schemas.microsoft.com/office/drawing/2014/main" id="{05CF61B5-9C89-4AE8-AF6D-404758FEDD4B}"/>
              </a:ext>
            </a:extLst>
          </p:cNvPr>
          <p:cNvSpPr>
            <a:spLocks noChangeArrowheads="1"/>
          </p:cNvSpPr>
          <p:nvPr/>
        </p:nvSpPr>
        <p:spPr bwMode="auto">
          <a:xfrm>
            <a:off x="0" y="5842729"/>
            <a:ext cx="7018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・「貿易登録証」に記載されている管理者ＩＤでシステムにログインします。</a:t>
            </a:r>
            <a:endParaRPr lang="en-US" altLang="ja-JP" sz="1400" dirty="0">
              <a:latin typeface="+mn-ea"/>
              <a:ea typeface="+mn-ea"/>
            </a:endParaRPr>
          </a:p>
          <a:p>
            <a:pPr>
              <a:spcBef>
                <a:spcPct val="0"/>
              </a:spcBef>
              <a:buClrTx/>
              <a:buFont typeface="Osaka"/>
              <a:buNone/>
            </a:pPr>
            <a:r>
              <a:rPr lang="ja-JP" altLang="en-US" sz="1400" dirty="0">
                <a:latin typeface="+mn-ea"/>
                <a:ea typeface="+mn-ea"/>
              </a:rPr>
              <a:t>　システムのＵＲＬ：</a:t>
            </a:r>
            <a:r>
              <a:rPr lang="en-US" altLang="ja-JP" sz="1400" dirty="0">
                <a:latin typeface="+mn-ea"/>
                <a:ea typeface="+mn-ea"/>
              </a:rPr>
              <a:t> </a:t>
            </a:r>
            <a:r>
              <a:rPr lang="en-US" altLang="ja-JP" sz="1400" dirty="0">
                <a:latin typeface="+mn-ea"/>
                <a:ea typeface="+mn-ea"/>
                <a:hlinkClick r:id="rId5"/>
              </a:rPr>
              <a:t>https://coo.gensanchi.jcci.or.jp</a:t>
            </a:r>
            <a:endParaRPr lang="en-US" altLang="ja-JP" sz="1400" dirty="0">
              <a:latin typeface="+mn-ea"/>
              <a:ea typeface="+mn-ea"/>
            </a:endParaRPr>
          </a:p>
          <a:p>
            <a:pPr>
              <a:spcBef>
                <a:spcPct val="0"/>
              </a:spcBef>
              <a:buClrTx/>
              <a:buFont typeface="Osaka"/>
              <a:buNone/>
            </a:pPr>
            <a:r>
              <a:rPr lang="ja-JP" altLang="en-US" sz="1400" dirty="0">
                <a:latin typeface="+mn-ea"/>
                <a:ea typeface="+mn-ea"/>
              </a:rPr>
              <a:t>・管理者ＩＤでは発給申請、クレジット決済、証明書印刷を行うことはできません。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　署名登録証を確認のうえ、ユーザーＩＤを使って申請してください。</a:t>
            </a:r>
            <a:endParaRPr lang="en-US" altLang="ja-JP" sz="1400" dirty="0">
              <a:latin typeface="+mn-ea"/>
              <a:ea typeface="+mn-ea"/>
            </a:endParaRPr>
          </a:p>
        </p:txBody>
      </p:sp>
      <p:sp>
        <p:nvSpPr>
          <p:cNvPr id="9" name="四角形: 角を丸くする 8">
            <a:extLst>
              <a:ext uri="{FF2B5EF4-FFF2-40B4-BE49-F238E27FC236}">
                <a16:creationId xmlns:a16="http://schemas.microsoft.com/office/drawing/2014/main" id="{CE623DF5-AC26-4601-9588-9BF147E6036E}"/>
              </a:ext>
            </a:extLst>
          </p:cNvPr>
          <p:cNvSpPr/>
          <p:nvPr/>
        </p:nvSpPr>
        <p:spPr>
          <a:xfrm>
            <a:off x="6461125" y="3754438"/>
            <a:ext cx="3297238"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
        <p:nvSpPr>
          <p:cNvPr id="54280" name="正方形/長方形 11">
            <a:extLst>
              <a:ext uri="{FF2B5EF4-FFF2-40B4-BE49-F238E27FC236}">
                <a16:creationId xmlns:a16="http://schemas.microsoft.com/office/drawing/2014/main" id="{AC53FD44-940A-48FC-9146-F9BBB8AC52E1}"/>
              </a:ext>
            </a:extLst>
          </p:cNvPr>
          <p:cNvSpPr>
            <a:spLocks noChangeArrowheads="1"/>
          </p:cNvSpPr>
          <p:nvPr/>
        </p:nvSpPr>
        <p:spPr bwMode="auto">
          <a:xfrm>
            <a:off x="130175" y="1373188"/>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「貿易登録証」を受け取った後は、管理者ＩＤでシステムにログインし、「管理者初期パスワードの　　　　変更」および「署名登録証の確認」を行ってください。</a:t>
            </a:r>
            <a:endParaRPr lang="en-US" altLang="ja-JP" sz="1600" dirty="0">
              <a:latin typeface="+mn-ea"/>
              <a:ea typeface="+mn-ea"/>
            </a:endParaRPr>
          </a:p>
        </p:txBody>
      </p:sp>
      <p:sp>
        <p:nvSpPr>
          <p:cNvPr id="54282" name="正方形/長方形 1">
            <a:extLst>
              <a:ext uri="{FF2B5EF4-FFF2-40B4-BE49-F238E27FC236}">
                <a16:creationId xmlns:a16="http://schemas.microsoft.com/office/drawing/2014/main" id="{DB3461F1-98AE-4392-862A-3DB312037658}"/>
              </a:ext>
            </a:extLst>
          </p:cNvPr>
          <p:cNvSpPr>
            <a:spLocks noChangeArrowheads="1"/>
          </p:cNvSpPr>
          <p:nvPr/>
        </p:nvSpPr>
        <p:spPr bwMode="auto">
          <a:xfrm>
            <a:off x="6796088" y="4389438"/>
            <a:ext cx="2962275"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・予め以下の設定をお願いします</a:t>
            </a:r>
            <a:endParaRPr lang="en-US" altLang="ja-JP" sz="1200" dirty="0">
              <a:latin typeface="+mn-ea"/>
              <a:ea typeface="+mn-ea"/>
            </a:endParaRPr>
          </a:p>
          <a:p>
            <a:pPr>
              <a:spcBef>
                <a:spcPct val="0"/>
              </a:spcBef>
              <a:buClrTx/>
              <a:buFontTx/>
              <a:buNone/>
            </a:pPr>
            <a:r>
              <a:rPr lang="ja-JP" altLang="en-US" sz="1200" dirty="0">
                <a:latin typeface="+mn-ea"/>
                <a:ea typeface="+mn-ea"/>
              </a:rPr>
              <a:t>〇ポップアップ許可設定</a:t>
            </a:r>
            <a:endParaRPr lang="en-US" altLang="ja-JP" sz="1200" dirty="0">
              <a:latin typeface="+mn-ea"/>
              <a:ea typeface="+mn-ea"/>
            </a:endParaRPr>
          </a:p>
          <a:p>
            <a:pPr>
              <a:spcBef>
                <a:spcPct val="0"/>
              </a:spcBef>
              <a:buClrTx/>
              <a:buFontTx/>
              <a:buNone/>
            </a:pPr>
            <a:r>
              <a:rPr lang="ja-JP" altLang="en-US" sz="1200" dirty="0">
                <a:latin typeface="+mn-ea"/>
                <a:ea typeface="+mn-ea"/>
              </a:rPr>
              <a:t>　「設定」→「プライバシーとセキュリ　</a:t>
            </a:r>
            <a:endParaRPr lang="en-US" altLang="ja-JP" sz="1200" dirty="0">
              <a:latin typeface="+mn-ea"/>
              <a:ea typeface="+mn-ea"/>
            </a:endParaRPr>
          </a:p>
          <a:p>
            <a:pPr>
              <a:spcBef>
                <a:spcPct val="0"/>
              </a:spcBef>
              <a:buClrTx/>
              <a:buFontTx/>
              <a:buNone/>
            </a:pPr>
            <a:r>
              <a:rPr lang="ja-JP" altLang="en-US" sz="1200" dirty="0">
                <a:latin typeface="+mn-ea"/>
                <a:ea typeface="+mn-ea"/>
              </a:rPr>
              <a:t>　ティ」→「サイトの設定」→「ポップ</a:t>
            </a:r>
            <a:endParaRPr lang="en-US" altLang="ja-JP" sz="1200" dirty="0">
              <a:latin typeface="+mn-ea"/>
              <a:ea typeface="+mn-ea"/>
            </a:endParaRPr>
          </a:p>
          <a:p>
            <a:pPr>
              <a:spcBef>
                <a:spcPct val="0"/>
              </a:spcBef>
              <a:buClrTx/>
              <a:buFontTx/>
              <a:buNone/>
            </a:pPr>
            <a:r>
              <a:rPr lang="ja-JP" altLang="en-US" sz="1200" dirty="0">
                <a:latin typeface="+mn-ea"/>
                <a:ea typeface="+mn-ea"/>
              </a:rPr>
              <a:t>　アップブロックとリダイレクト」→「</a:t>
            </a:r>
            <a:endParaRPr lang="en-US" altLang="ja-JP" sz="1200" dirty="0">
              <a:latin typeface="+mn-ea"/>
              <a:ea typeface="+mn-ea"/>
            </a:endParaRPr>
          </a:p>
          <a:p>
            <a:pPr>
              <a:spcBef>
                <a:spcPct val="0"/>
              </a:spcBef>
              <a:buClrTx/>
              <a:buFontTx/>
              <a:buNone/>
            </a:pPr>
            <a:r>
              <a:rPr lang="ja-JP" altLang="en-US" sz="1200" dirty="0">
                <a:latin typeface="+mn-ea"/>
                <a:ea typeface="+mn-ea"/>
              </a:rPr>
              <a:t>　許可」項目に以下サイトを追加</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hlinkClick r:id="rId5"/>
              </a:rPr>
              <a:t>https://coo.gensanchi.jcci.or.jp</a:t>
            </a:r>
            <a:r>
              <a:rPr lang="ja-JP" altLang="en-US" sz="1200" dirty="0">
                <a:latin typeface="+mn-ea"/>
                <a:ea typeface="+mn-ea"/>
              </a:rPr>
              <a:t>　</a:t>
            </a:r>
            <a:endParaRPr lang="en-US" altLang="ja-JP" sz="1200" dirty="0">
              <a:latin typeface="+mn-ea"/>
              <a:ea typeface="+mn-ea"/>
            </a:endParaRPr>
          </a:p>
          <a:p>
            <a:pPr>
              <a:spcBef>
                <a:spcPct val="0"/>
              </a:spcBef>
              <a:buClrTx/>
              <a:buFontTx/>
              <a:buNone/>
            </a:pPr>
            <a:r>
              <a:rPr lang="ja-JP" altLang="en-US" sz="1200" dirty="0">
                <a:latin typeface="+mn-ea"/>
                <a:ea typeface="+mn-ea"/>
              </a:rPr>
              <a:t>〇オートコンプリート機能の無効化</a:t>
            </a:r>
            <a:endParaRPr lang="en-US" altLang="ja-JP" sz="1200" dirty="0">
              <a:latin typeface="+mn-ea"/>
              <a:ea typeface="+mn-ea"/>
            </a:endParaRPr>
          </a:p>
          <a:p>
            <a:pPr>
              <a:spcBef>
                <a:spcPct val="0"/>
              </a:spcBef>
              <a:buClrTx/>
              <a:buFontTx/>
              <a:buNone/>
            </a:pPr>
            <a:r>
              <a:rPr lang="ja-JP" altLang="en-US" sz="1200" dirty="0">
                <a:latin typeface="+mn-ea"/>
                <a:ea typeface="+mn-ea"/>
              </a:rPr>
              <a:t>　「設定」→「住所やその他の情報」→　</a:t>
            </a:r>
            <a:endParaRPr lang="en-US" altLang="ja-JP" sz="1200" dirty="0">
              <a:latin typeface="+mn-ea"/>
              <a:ea typeface="+mn-ea"/>
            </a:endParaRPr>
          </a:p>
          <a:p>
            <a:pPr>
              <a:spcBef>
                <a:spcPct val="0"/>
              </a:spcBef>
              <a:buClrTx/>
              <a:buFontTx/>
              <a:buNone/>
            </a:pPr>
            <a:r>
              <a:rPr lang="ja-JP" altLang="en-US" sz="1200" dirty="0">
                <a:latin typeface="+mn-ea"/>
                <a:ea typeface="+mn-ea"/>
              </a:rPr>
              <a:t>　「住所の保存と入力」項目右側の</a:t>
            </a:r>
          </a:p>
          <a:p>
            <a:pPr>
              <a:spcBef>
                <a:spcPct val="0"/>
              </a:spcBef>
              <a:buClrTx/>
              <a:buFontTx/>
              <a:buNone/>
            </a:pPr>
            <a:r>
              <a:rPr lang="ja-JP" altLang="en-US" sz="1200" dirty="0">
                <a:latin typeface="+mn-ea"/>
                <a:ea typeface="+mn-ea"/>
              </a:rPr>
              <a:t>　　ボタンをクリックしてオフにする</a:t>
            </a:r>
          </a:p>
        </p:txBody>
      </p:sp>
      <p:sp>
        <p:nvSpPr>
          <p:cNvPr id="15" name="四角形: 角を丸くする 14">
            <a:extLst>
              <a:ext uri="{FF2B5EF4-FFF2-40B4-BE49-F238E27FC236}">
                <a16:creationId xmlns:a16="http://schemas.microsoft.com/office/drawing/2014/main" id="{E0FD4928-3C5B-48D9-97A0-BE8CF6F6B98B}"/>
              </a:ext>
            </a:extLst>
          </p:cNvPr>
          <p:cNvSpPr/>
          <p:nvPr/>
        </p:nvSpPr>
        <p:spPr>
          <a:xfrm>
            <a:off x="1784648" y="3284984"/>
            <a:ext cx="2952328" cy="16561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7" name="直線矢印コネクタ 6">
            <a:extLst>
              <a:ext uri="{FF2B5EF4-FFF2-40B4-BE49-F238E27FC236}">
                <a16:creationId xmlns:a16="http://schemas.microsoft.com/office/drawing/2014/main" id="{F1942501-20EC-4848-AD1F-63D5D1A19745}"/>
              </a:ext>
            </a:extLst>
          </p:cNvPr>
          <p:cNvCxnSpPr>
            <a:cxnSpLocks/>
            <a:stCxn id="9" idx="1"/>
            <a:endCxn id="15" idx="3"/>
          </p:cNvCxnSpPr>
          <p:nvPr/>
        </p:nvCxnSpPr>
        <p:spPr>
          <a:xfrm flipH="1">
            <a:off x="4736976" y="3995738"/>
            <a:ext cx="1724149" cy="117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285" name="正方形/長方形 11">
            <a:extLst>
              <a:ext uri="{FF2B5EF4-FFF2-40B4-BE49-F238E27FC236}">
                <a16:creationId xmlns:a16="http://schemas.microsoft.com/office/drawing/2014/main" id="{231029D7-A66B-4D61-87B8-4F56D0B6AA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管理者ＩＤ</a:t>
            </a:r>
            <a:endParaRPr lang="en-US" altLang="ja-JP" sz="1600" dirty="0">
              <a:latin typeface="+mn-ea"/>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9DBE8F-3E81-1D16-1A07-E7ADDAE8EBFA}"/>
              </a:ext>
            </a:extLst>
          </p:cNvPr>
          <p:cNvPicPr>
            <a:picLocks noChangeAspect="1"/>
          </p:cNvPicPr>
          <p:nvPr/>
        </p:nvPicPr>
        <p:blipFill>
          <a:blip r:embed="rId3"/>
          <a:stretch>
            <a:fillRect/>
          </a:stretch>
        </p:blipFill>
        <p:spPr>
          <a:xfrm>
            <a:off x="163094" y="1994206"/>
            <a:ext cx="5947345" cy="2573171"/>
          </a:xfrm>
          <a:prstGeom prst="rect">
            <a:avLst/>
          </a:prstGeom>
          <a:ln>
            <a:solidFill>
              <a:schemeClr val="tx1"/>
            </a:solidFill>
          </a:ln>
        </p:spPr>
      </p:pic>
      <p:pic>
        <p:nvPicPr>
          <p:cNvPr id="5" name="図 4">
            <a:extLst>
              <a:ext uri="{FF2B5EF4-FFF2-40B4-BE49-F238E27FC236}">
                <a16:creationId xmlns:a16="http://schemas.microsoft.com/office/drawing/2014/main" id="{53779978-5C2B-9D7E-1750-18D51A8EE2D3}"/>
              </a:ext>
            </a:extLst>
          </p:cNvPr>
          <p:cNvPicPr>
            <a:picLocks noChangeAspect="1"/>
          </p:cNvPicPr>
          <p:nvPr/>
        </p:nvPicPr>
        <p:blipFill>
          <a:blip r:embed="rId4"/>
          <a:stretch>
            <a:fillRect/>
          </a:stretch>
        </p:blipFill>
        <p:spPr>
          <a:xfrm>
            <a:off x="4062570" y="3754017"/>
            <a:ext cx="5706905" cy="1305345"/>
          </a:xfrm>
          <a:prstGeom prst="rect">
            <a:avLst/>
          </a:prstGeom>
          <a:ln>
            <a:solidFill>
              <a:schemeClr val="tx1"/>
            </a:solidFill>
          </a:ln>
        </p:spPr>
      </p:pic>
      <p:sp>
        <p:nvSpPr>
          <p:cNvPr id="56322" name="スライド番号プレースホルダー 3">
            <a:extLst>
              <a:ext uri="{FF2B5EF4-FFF2-40B4-BE49-F238E27FC236}">
                <a16:creationId xmlns:a16="http://schemas.microsoft.com/office/drawing/2014/main" id="{33B99F4F-1D2C-473B-9C42-DB7B0FFC6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C20B771-9E4B-4369-9BDC-48235D5DBEFD}" type="slidenum">
              <a:rPr lang="en-US" altLang="ja-JP" sz="1000" smtClean="0">
                <a:latin typeface="+mn-ea"/>
                <a:ea typeface="+mn-ea"/>
              </a:rPr>
              <a:pPr>
                <a:spcBef>
                  <a:spcPct val="0"/>
                </a:spcBef>
                <a:buClrTx/>
                <a:buFontTx/>
                <a:buNone/>
              </a:pPr>
              <a:t>26</a:t>
            </a:fld>
            <a:endParaRPr lang="en-US" altLang="ja-JP" sz="1000">
              <a:latin typeface="+mn-ea"/>
              <a:ea typeface="+mn-ea"/>
            </a:endParaRPr>
          </a:p>
        </p:txBody>
      </p:sp>
      <p:sp>
        <p:nvSpPr>
          <p:cNvPr id="56323" name="Rectangle 2">
            <a:extLst>
              <a:ext uri="{FF2B5EF4-FFF2-40B4-BE49-F238E27FC236}">
                <a16:creationId xmlns:a16="http://schemas.microsoft.com/office/drawing/2014/main" id="{833F0586-86EF-4ACF-9494-661A424A1EF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２．貿易登録完了後の手続き</a:t>
            </a:r>
          </a:p>
        </p:txBody>
      </p:sp>
      <p:sp>
        <p:nvSpPr>
          <p:cNvPr id="56324" name="テキスト ボックス 11">
            <a:extLst>
              <a:ext uri="{FF2B5EF4-FFF2-40B4-BE49-F238E27FC236}">
                <a16:creationId xmlns:a16="http://schemas.microsoft.com/office/drawing/2014/main" id="{0672B9FE-42AC-4056-B9F3-E90DEA233D0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（２）管理者初期パスワードの変更</a:t>
            </a:r>
            <a:endParaRPr lang="ja-JP" altLang="en-US" u="sng">
              <a:solidFill>
                <a:srgbClr val="FF0000"/>
              </a:solidFill>
              <a:latin typeface="+mn-ea"/>
              <a:ea typeface="+mn-ea"/>
            </a:endParaRPr>
          </a:p>
        </p:txBody>
      </p:sp>
      <p:sp>
        <p:nvSpPr>
          <p:cNvPr id="56325" name="正方形/長方形 11">
            <a:extLst>
              <a:ext uri="{FF2B5EF4-FFF2-40B4-BE49-F238E27FC236}">
                <a16:creationId xmlns:a16="http://schemas.microsoft.com/office/drawing/2014/main" id="{E0AE84F3-67F3-4D5A-8C90-7E1634829E5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6326" name="正方形/長方形 11">
            <a:extLst>
              <a:ext uri="{FF2B5EF4-FFF2-40B4-BE49-F238E27FC236}">
                <a16:creationId xmlns:a16="http://schemas.microsoft.com/office/drawing/2014/main" id="{F9B0C3C1-C433-4FDD-8608-302CF910C7CE}"/>
              </a:ext>
            </a:extLst>
          </p:cNvPr>
          <p:cNvSpPr>
            <a:spLocks noChangeArrowheads="1"/>
          </p:cNvSpPr>
          <p:nvPr/>
        </p:nvSpPr>
        <p:spPr bwMode="auto">
          <a:xfrm>
            <a:off x="57150" y="1370013"/>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「貿易登録証」に記載されているパスワードは初期パスワードとなります。初回ログイン後は必ずパスワード変更を行ってください。</a:t>
            </a:r>
            <a:endParaRPr lang="en-US" altLang="ja-JP" sz="1600" dirty="0">
              <a:latin typeface="+mn-ea"/>
              <a:ea typeface="+mn-ea"/>
            </a:endParaRPr>
          </a:p>
        </p:txBody>
      </p:sp>
      <p:sp>
        <p:nvSpPr>
          <p:cNvPr id="56327" name="正方形/長方形 11">
            <a:extLst>
              <a:ext uri="{FF2B5EF4-FFF2-40B4-BE49-F238E27FC236}">
                <a16:creationId xmlns:a16="http://schemas.microsoft.com/office/drawing/2014/main" id="{B30BDC66-2630-4C6D-8E44-E88204112FA8}"/>
              </a:ext>
            </a:extLst>
          </p:cNvPr>
          <p:cNvSpPr>
            <a:spLocks noChangeArrowheads="1"/>
          </p:cNvSpPr>
          <p:nvPr/>
        </p:nvSpPr>
        <p:spPr bwMode="auto">
          <a:xfrm>
            <a:off x="560512" y="5495181"/>
            <a:ext cx="9713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・メインメニューからパスワード変更を選択します。</a:t>
            </a:r>
            <a:endParaRPr lang="en-US" altLang="ja-JP" sz="1600" dirty="0">
              <a:latin typeface="+mn-ea"/>
              <a:ea typeface="+mn-ea"/>
            </a:endParaRPr>
          </a:p>
          <a:p>
            <a:pPr>
              <a:spcBef>
                <a:spcPct val="0"/>
              </a:spcBef>
              <a:buClrTx/>
              <a:buFont typeface="Osaka"/>
              <a:buNone/>
            </a:pPr>
            <a:r>
              <a:rPr lang="ja-JP" altLang="en-US" sz="1600" dirty="0">
                <a:latin typeface="+mn-ea"/>
                <a:ea typeface="+mn-ea"/>
              </a:rPr>
              <a:t>・現在のパスワード、新パスワード、新パスワード（確認）を入力、更新をクリックします。</a:t>
            </a:r>
            <a:endParaRPr lang="en-US" altLang="ja-JP" sz="1600" dirty="0">
              <a:latin typeface="+mn-ea"/>
              <a:ea typeface="+mn-ea"/>
            </a:endParaRPr>
          </a:p>
          <a:p>
            <a:pPr>
              <a:spcBef>
                <a:spcPct val="0"/>
              </a:spcBef>
              <a:buClrTx/>
              <a:buFont typeface="Osaka"/>
              <a:buNone/>
            </a:pPr>
            <a:r>
              <a:rPr lang="en-US" altLang="ja-JP" sz="1600" dirty="0">
                <a:latin typeface="+mn-ea"/>
                <a:ea typeface="+mn-ea"/>
              </a:rPr>
              <a:t>※</a:t>
            </a:r>
            <a:r>
              <a:rPr lang="ja-JP" altLang="en-US" sz="1600" dirty="0">
                <a:latin typeface="+mn-ea"/>
                <a:ea typeface="+mn-ea"/>
              </a:rPr>
              <a:t>パスワードには半角英数字を組み合わせ、</a:t>
            </a:r>
            <a:r>
              <a:rPr lang="en-US" altLang="ja-JP" sz="1600" dirty="0">
                <a:latin typeface="+mn-ea"/>
                <a:ea typeface="+mn-ea"/>
              </a:rPr>
              <a:t>8</a:t>
            </a:r>
            <a:r>
              <a:rPr lang="ja-JP" altLang="en-US" sz="1600" dirty="0">
                <a:latin typeface="+mn-ea"/>
                <a:ea typeface="+mn-ea"/>
              </a:rPr>
              <a:t>～</a:t>
            </a:r>
            <a:r>
              <a:rPr lang="en-US" altLang="ja-JP" sz="1600" dirty="0">
                <a:latin typeface="+mn-ea"/>
                <a:ea typeface="+mn-ea"/>
              </a:rPr>
              <a:t>16</a:t>
            </a:r>
            <a:r>
              <a:rPr lang="ja-JP" altLang="en-US" sz="1600" dirty="0">
                <a:latin typeface="+mn-ea"/>
                <a:ea typeface="+mn-ea"/>
              </a:rPr>
              <a:t>桁以内で設定してください。</a:t>
            </a:r>
            <a:endParaRPr lang="en-US" altLang="ja-JP" sz="1600" dirty="0">
              <a:latin typeface="+mn-ea"/>
              <a:ea typeface="+mn-ea"/>
            </a:endParaRPr>
          </a:p>
          <a:p>
            <a:pPr>
              <a:spcBef>
                <a:spcPct val="0"/>
              </a:spcBef>
              <a:buClrTx/>
              <a:buFont typeface="Osaka"/>
              <a:buNone/>
            </a:pPr>
            <a:r>
              <a:rPr lang="en-US" altLang="ja-JP" sz="1600" b="1" dirty="0">
                <a:solidFill>
                  <a:srgbClr val="FF0000"/>
                </a:solidFill>
                <a:latin typeface="+mn-ea"/>
                <a:ea typeface="+mn-ea"/>
              </a:rPr>
              <a:t>※</a:t>
            </a:r>
            <a:r>
              <a:rPr lang="ja-JP" altLang="en-US" sz="1600" b="1" dirty="0">
                <a:solidFill>
                  <a:srgbClr val="FF0000"/>
                </a:solidFill>
                <a:latin typeface="+mn-ea"/>
                <a:ea typeface="+mn-ea"/>
              </a:rPr>
              <a:t>パスワードは定期的に変更してください。</a:t>
            </a:r>
            <a:endParaRPr lang="en-US" altLang="ja-JP" sz="1600" b="1" dirty="0">
              <a:solidFill>
                <a:srgbClr val="FF0000"/>
              </a:solidFill>
              <a:latin typeface="+mn-ea"/>
              <a:ea typeface="+mn-ea"/>
            </a:endParaRPr>
          </a:p>
        </p:txBody>
      </p:sp>
      <p:sp>
        <p:nvSpPr>
          <p:cNvPr id="17" name="四角形: 角を丸くする 16">
            <a:extLst>
              <a:ext uri="{FF2B5EF4-FFF2-40B4-BE49-F238E27FC236}">
                <a16:creationId xmlns:a16="http://schemas.microsoft.com/office/drawing/2014/main" id="{05F21F71-1651-49E6-9F19-805E4D990455}"/>
              </a:ext>
            </a:extLst>
          </p:cNvPr>
          <p:cNvSpPr/>
          <p:nvPr/>
        </p:nvSpPr>
        <p:spPr>
          <a:xfrm>
            <a:off x="163094" y="4077071"/>
            <a:ext cx="1477538" cy="3600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43836B9C-08C4-4C77-9528-9BCCC4A8E793}"/>
              </a:ext>
            </a:extLst>
          </p:cNvPr>
          <p:cNvCxnSpPr>
            <a:cxnSpLocks/>
            <a:stCxn id="17" idx="3"/>
          </p:cNvCxnSpPr>
          <p:nvPr/>
        </p:nvCxnSpPr>
        <p:spPr>
          <a:xfrm>
            <a:off x="1640632" y="4257092"/>
            <a:ext cx="23042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1A8DBA-A407-E5B4-1954-A5466E3FB4D3}"/>
              </a:ext>
            </a:extLst>
          </p:cNvPr>
          <p:cNvPicPr>
            <a:picLocks noChangeAspect="1"/>
          </p:cNvPicPr>
          <p:nvPr/>
        </p:nvPicPr>
        <p:blipFill>
          <a:blip r:embed="rId3"/>
          <a:stretch>
            <a:fillRect/>
          </a:stretch>
        </p:blipFill>
        <p:spPr>
          <a:xfrm>
            <a:off x="122757" y="1929214"/>
            <a:ext cx="5784557" cy="2437597"/>
          </a:xfrm>
          <a:prstGeom prst="rect">
            <a:avLst/>
          </a:prstGeom>
          <a:ln>
            <a:solidFill>
              <a:schemeClr val="tx1"/>
            </a:solidFill>
          </a:ln>
        </p:spPr>
      </p:pic>
      <p:sp>
        <p:nvSpPr>
          <p:cNvPr id="58370" name="スライド番号プレースホルダー 3">
            <a:extLst>
              <a:ext uri="{FF2B5EF4-FFF2-40B4-BE49-F238E27FC236}">
                <a16:creationId xmlns:a16="http://schemas.microsoft.com/office/drawing/2014/main" id="{7FF00FAD-EBBB-40BB-8558-7C3FECB762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8936C58-0403-40D8-92F3-E96648F73DBC}" type="slidenum">
              <a:rPr lang="en-US" altLang="ja-JP" sz="1000" smtClean="0">
                <a:latin typeface="+mn-ea"/>
                <a:ea typeface="+mn-ea"/>
              </a:rPr>
              <a:pPr>
                <a:spcBef>
                  <a:spcPct val="0"/>
                </a:spcBef>
                <a:buClrTx/>
                <a:buFontTx/>
                <a:buNone/>
              </a:pPr>
              <a:t>27</a:t>
            </a:fld>
            <a:endParaRPr lang="en-US" altLang="ja-JP" sz="1000">
              <a:latin typeface="+mn-ea"/>
              <a:ea typeface="+mn-ea"/>
            </a:endParaRPr>
          </a:p>
        </p:txBody>
      </p:sp>
      <p:sp>
        <p:nvSpPr>
          <p:cNvPr id="58371" name="テキスト ボックス 11">
            <a:extLst>
              <a:ext uri="{FF2B5EF4-FFF2-40B4-BE49-F238E27FC236}">
                <a16:creationId xmlns:a16="http://schemas.microsoft.com/office/drawing/2014/main" id="{F5ED43A6-C4CE-4694-855B-AC419EFD44A5}"/>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（３）ユーザーＩＤ・パスワードの確認（署名登録証の出力）</a:t>
            </a:r>
            <a:endParaRPr lang="ja-JP" altLang="en-US" u="sng" dirty="0">
              <a:solidFill>
                <a:srgbClr val="FF0000"/>
              </a:solidFill>
              <a:latin typeface="+mn-ea"/>
              <a:ea typeface="+mn-ea"/>
            </a:endParaRPr>
          </a:p>
        </p:txBody>
      </p:sp>
      <p:sp>
        <p:nvSpPr>
          <p:cNvPr id="58372" name="Rectangle 2">
            <a:extLst>
              <a:ext uri="{FF2B5EF4-FFF2-40B4-BE49-F238E27FC236}">
                <a16:creationId xmlns:a16="http://schemas.microsoft.com/office/drawing/2014/main" id="{27FE819E-C439-4BFD-A257-44CF31A528F4}"/>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58373" name="正方形/長方形 11">
            <a:extLst>
              <a:ext uri="{FF2B5EF4-FFF2-40B4-BE49-F238E27FC236}">
                <a16:creationId xmlns:a16="http://schemas.microsoft.com/office/drawing/2014/main" id="{F72C1CF3-29E0-4CE4-8176-8237E6BA903E}"/>
              </a:ext>
            </a:extLst>
          </p:cNvPr>
          <p:cNvSpPr>
            <a:spLocks noChangeArrowheads="1"/>
          </p:cNvSpPr>
          <p:nvPr/>
        </p:nvSpPr>
        <p:spPr bwMode="auto">
          <a:xfrm>
            <a:off x="200025" y="1341438"/>
            <a:ext cx="964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dirty="0">
                <a:latin typeface="+mn-ea"/>
                <a:ea typeface="+mn-ea"/>
              </a:rPr>
              <a:t>・署名者確認を開き、ユーザーＩＤを確認します。</a:t>
            </a:r>
            <a:endParaRPr lang="en-US" altLang="ja-JP" sz="1800" dirty="0">
              <a:latin typeface="+mn-ea"/>
              <a:ea typeface="+mn-ea"/>
            </a:endParaRPr>
          </a:p>
        </p:txBody>
      </p:sp>
      <p:sp>
        <p:nvSpPr>
          <p:cNvPr id="58374" name="正方形/長方形 11">
            <a:extLst>
              <a:ext uri="{FF2B5EF4-FFF2-40B4-BE49-F238E27FC236}">
                <a16:creationId xmlns:a16="http://schemas.microsoft.com/office/drawing/2014/main" id="{E987B5F8-AEFF-444D-BA95-D11A41227476}"/>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58375" name="正方形/長方形 11">
            <a:extLst>
              <a:ext uri="{FF2B5EF4-FFF2-40B4-BE49-F238E27FC236}">
                <a16:creationId xmlns:a16="http://schemas.microsoft.com/office/drawing/2014/main" id="{0A6B8A01-BBBF-4E41-9DD0-8E0A6F5CE640}"/>
              </a:ext>
            </a:extLst>
          </p:cNvPr>
          <p:cNvSpPr>
            <a:spLocks noChangeArrowheads="1"/>
          </p:cNvSpPr>
          <p:nvPr/>
        </p:nvSpPr>
        <p:spPr bwMode="auto">
          <a:xfrm>
            <a:off x="0" y="4726621"/>
            <a:ext cx="6264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dirty="0">
                <a:latin typeface="+mn-ea"/>
                <a:ea typeface="+mn-ea"/>
              </a:rPr>
              <a:t>・メインメニューの「登録内容</a:t>
            </a:r>
            <a:r>
              <a:rPr lang="en-US" altLang="ja-JP" sz="1200" dirty="0">
                <a:latin typeface="+mn-ea"/>
                <a:ea typeface="+mn-ea"/>
              </a:rPr>
              <a:t>/</a:t>
            </a:r>
            <a:r>
              <a:rPr lang="ja-JP" altLang="en-US" sz="1200" dirty="0">
                <a:latin typeface="+mn-ea"/>
                <a:ea typeface="+mn-ea"/>
              </a:rPr>
              <a:t>署名者確認」を選択、「署名登録証印刷」をクリックす</a:t>
            </a:r>
            <a:endParaRPr lang="en-US" altLang="ja-JP" sz="1200" dirty="0">
              <a:latin typeface="+mn-ea"/>
              <a:ea typeface="+mn-ea"/>
            </a:endParaRPr>
          </a:p>
          <a:p>
            <a:pPr>
              <a:spcBef>
                <a:spcPct val="0"/>
              </a:spcBef>
              <a:buClrTx/>
              <a:buFont typeface="Osaka"/>
              <a:buNone/>
            </a:pPr>
            <a:r>
              <a:rPr lang="ja-JP" altLang="en-US" sz="1200" dirty="0">
                <a:latin typeface="+mn-ea"/>
                <a:ea typeface="+mn-ea"/>
              </a:rPr>
              <a:t>　ると、登録いただいた署名者（サイナー）毎に、ユーザーＩＤ、パスワードの記載さ</a:t>
            </a:r>
            <a:endParaRPr lang="en-US" altLang="ja-JP" sz="1200" dirty="0">
              <a:latin typeface="+mn-ea"/>
              <a:ea typeface="+mn-ea"/>
            </a:endParaRPr>
          </a:p>
          <a:p>
            <a:pPr>
              <a:spcBef>
                <a:spcPct val="0"/>
              </a:spcBef>
              <a:buClrTx/>
              <a:buFont typeface="Osaka"/>
              <a:buNone/>
            </a:pPr>
            <a:r>
              <a:rPr lang="ja-JP" altLang="en-US" sz="1200" dirty="0">
                <a:latin typeface="+mn-ea"/>
                <a:ea typeface="+mn-ea"/>
              </a:rPr>
              <a:t>　れた「署名登録証」が出力されます。</a:t>
            </a:r>
            <a:endParaRPr lang="en-US" altLang="ja-JP" sz="1200" dirty="0">
              <a:latin typeface="+mn-ea"/>
              <a:ea typeface="+mn-ea"/>
            </a:endParaRPr>
          </a:p>
          <a:p>
            <a:pPr>
              <a:spcBef>
                <a:spcPct val="0"/>
              </a:spcBef>
              <a:buClrTx/>
              <a:buFont typeface="Osaka"/>
              <a:buNone/>
            </a:pPr>
            <a:r>
              <a:rPr lang="ja-JP" altLang="en-US" sz="1200" dirty="0">
                <a:latin typeface="+mn-ea"/>
                <a:ea typeface="+mn-ea"/>
              </a:rPr>
              <a:t>・発給申請、クレジット決済、証明書印刷の手続きはユーザーＩＤをご使用ください。</a:t>
            </a:r>
            <a:endParaRPr lang="en-US" altLang="ja-JP" sz="1200" dirty="0">
              <a:latin typeface="+mn-ea"/>
              <a:ea typeface="+mn-ea"/>
            </a:endParaRPr>
          </a:p>
          <a:p>
            <a:pPr>
              <a:spcBef>
                <a:spcPct val="0"/>
              </a:spcBef>
              <a:buClrTx/>
              <a:buFont typeface="Osaka"/>
              <a:buNone/>
            </a:pPr>
            <a:r>
              <a:rPr lang="ja-JP" altLang="en-US" sz="1200" dirty="0">
                <a:latin typeface="+mn-ea"/>
                <a:ea typeface="+mn-ea"/>
              </a:rPr>
              <a:t>・ユーザーＩＤを署名者にご利用いただく際は、貿易登録時にご確認いただいている</a:t>
            </a:r>
            <a:endParaRPr lang="en-US" altLang="ja-JP" sz="1200" dirty="0">
              <a:latin typeface="+mn-ea"/>
              <a:ea typeface="+mn-ea"/>
            </a:endParaRPr>
          </a:p>
          <a:p>
            <a:pPr>
              <a:spcBef>
                <a:spcPct val="0"/>
              </a:spcBef>
              <a:buClrTx/>
              <a:buFont typeface="Osaka"/>
              <a:buNone/>
            </a:pPr>
            <a:r>
              <a:rPr lang="ja-JP" altLang="en-US" sz="1200" dirty="0">
                <a:latin typeface="+mn-ea"/>
                <a:ea typeface="+mn-ea"/>
              </a:rPr>
              <a:t>　「貿易関係証明オンライン発給サービス利用規約」を遵守するよう徹底してください</a:t>
            </a:r>
            <a:r>
              <a:rPr lang="en-US" altLang="ja-JP" sz="1200" dirty="0">
                <a:latin typeface="+mn-ea"/>
                <a:ea typeface="+mn-ea"/>
              </a:rPr>
              <a:t>｡</a:t>
            </a:r>
          </a:p>
          <a:p>
            <a:pPr>
              <a:spcBef>
                <a:spcPct val="0"/>
              </a:spcBef>
              <a:buClrTx/>
              <a:buFont typeface="Osaka"/>
              <a:buNone/>
            </a:pPr>
            <a:r>
              <a:rPr lang="ja-JP" altLang="en-US" sz="1200" dirty="0">
                <a:solidFill>
                  <a:srgbClr val="FF0000"/>
                </a:solidFill>
                <a:latin typeface="+mn-ea"/>
                <a:ea typeface="+mn-ea"/>
              </a:rPr>
              <a:t>（注）署名登録証に記載されるパスワードは、漏洩防止のため、初回出力の当日のみ印</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字されます。翌日以降に出力を行ってもパスワードは＊＊＊表示となり確認でき</a:t>
            </a:r>
            <a:endParaRPr lang="en-US" altLang="ja-JP" sz="1200" dirty="0">
              <a:solidFill>
                <a:srgbClr val="FF0000"/>
              </a:solidFill>
              <a:latin typeface="+mn-ea"/>
              <a:ea typeface="+mn-ea"/>
            </a:endParaRPr>
          </a:p>
          <a:p>
            <a:pPr>
              <a:spcBef>
                <a:spcPct val="0"/>
              </a:spcBef>
              <a:buClrTx/>
              <a:buFont typeface="Osaka"/>
              <a:buNone/>
            </a:pPr>
            <a:r>
              <a:rPr lang="ja-JP" altLang="en-US" sz="1200" dirty="0">
                <a:solidFill>
                  <a:srgbClr val="FF0000"/>
                </a:solidFill>
                <a:latin typeface="+mn-ea"/>
                <a:ea typeface="+mn-ea"/>
              </a:rPr>
              <a:t>　　　なくなりますのでご注意ください。</a:t>
            </a:r>
            <a:endParaRPr lang="en-US" altLang="ja-JP" sz="1200" dirty="0">
              <a:solidFill>
                <a:srgbClr val="FF0000"/>
              </a:solidFill>
              <a:latin typeface="+mn-ea"/>
              <a:ea typeface="+mn-ea"/>
            </a:endParaRPr>
          </a:p>
        </p:txBody>
      </p:sp>
      <p:sp>
        <p:nvSpPr>
          <p:cNvPr id="22" name="四角形: 角を丸くする 21">
            <a:extLst>
              <a:ext uri="{FF2B5EF4-FFF2-40B4-BE49-F238E27FC236}">
                <a16:creationId xmlns:a16="http://schemas.microsoft.com/office/drawing/2014/main" id="{55DADC82-4C36-4F6D-9872-0CC55A136FF9}"/>
              </a:ext>
            </a:extLst>
          </p:cNvPr>
          <p:cNvSpPr/>
          <p:nvPr/>
        </p:nvSpPr>
        <p:spPr>
          <a:xfrm>
            <a:off x="6454775" y="5826125"/>
            <a:ext cx="1222375" cy="317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cxnSp>
        <p:nvCxnSpPr>
          <p:cNvPr id="23" name="直線矢印コネクタ 22">
            <a:extLst>
              <a:ext uri="{FF2B5EF4-FFF2-40B4-BE49-F238E27FC236}">
                <a16:creationId xmlns:a16="http://schemas.microsoft.com/office/drawing/2014/main" id="{BF1A800C-2DB3-4C54-B155-542A52399142}"/>
              </a:ext>
            </a:extLst>
          </p:cNvPr>
          <p:cNvCxnSpPr>
            <a:cxnSpLocks/>
            <a:stCxn id="58378" idx="1"/>
          </p:cNvCxnSpPr>
          <p:nvPr/>
        </p:nvCxnSpPr>
        <p:spPr>
          <a:xfrm flipH="1">
            <a:off x="7677150" y="5595938"/>
            <a:ext cx="425450" cy="3889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378" name="正方形/長方形 11">
            <a:extLst>
              <a:ext uri="{FF2B5EF4-FFF2-40B4-BE49-F238E27FC236}">
                <a16:creationId xmlns:a16="http://schemas.microsoft.com/office/drawing/2014/main" id="{76536F2A-B3CD-44B2-8B28-99789B70C229}"/>
              </a:ext>
            </a:extLst>
          </p:cNvPr>
          <p:cNvSpPr>
            <a:spLocks noChangeArrowheads="1"/>
          </p:cNvSpPr>
          <p:nvPr/>
        </p:nvSpPr>
        <p:spPr bwMode="auto">
          <a:xfrm>
            <a:off x="8102600" y="5180013"/>
            <a:ext cx="171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a:latin typeface="+mn-ea"/>
                <a:ea typeface="+mn-ea"/>
              </a:rPr>
              <a:t>本紙に印字されているサインが、オンライン発給される証明書に印字されます。</a:t>
            </a:r>
            <a:endParaRPr lang="en-US" altLang="ja-JP" sz="1200">
              <a:latin typeface="+mn-ea"/>
              <a:ea typeface="+mn-ea"/>
            </a:endParaRPr>
          </a:p>
        </p:txBody>
      </p:sp>
      <p:sp>
        <p:nvSpPr>
          <p:cNvPr id="9" name="四角形: 角を丸くする 8">
            <a:extLst>
              <a:ext uri="{FF2B5EF4-FFF2-40B4-BE49-F238E27FC236}">
                <a16:creationId xmlns:a16="http://schemas.microsoft.com/office/drawing/2014/main" id="{680655DE-3337-4EB6-A5D4-8B62778E1551}"/>
              </a:ext>
            </a:extLst>
          </p:cNvPr>
          <p:cNvSpPr/>
          <p:nvPr/>
        </p:nvSpPr>
        <p:spPr>
          <a:xfrm>
            <a:off x="57150" y="2962697"/>
            <a:ext cx="1511474" cy="4282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492AFAC-1923-4EBE-9410-0A33F88B557C}"/>
              </a:ext>
            </a:extLst>
          </p:cNvPr>
          <p:cNvCxnSpPr>
            <a:cxnSpLocks/>
            <a:stCxn id="9" idx="3"/>
          </p:cNvCxnSpPr>
          <p:nvPr/>
        </p:nvCxnSpPr>
        <p:spPr>
          <a:xfrm flipV="1">
            <a:off x="1568624" y="2322513"/>
            <a:ext cx="4511501" cy="8542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382" name="図 4" descr="スクリーンショットの画面&#10;&#10;自動的に生成された説明">
            <a:extLst>
              <a:ext uri="{FF2B5EF4-FFF2-40B4-BE49-F238E27FC236}">
                <a16:creationId xmlns:a16="http://schemas.microsoft.com/office/drawing/2014/main" id="{F343C8CB-2667-4C68-8DB0-C7EAC0E64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1684338"/>
            <a:ext cx="3636963" cy="214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383" name="図 2" descr="スクリーンショットの画面&#10;&#10;自動的に生成された説明">
            <a:extLst>
              <a:ext uri="{FF2B5EF4-FFF2-40B4-BE49-F238E27FC236}">
                <a16:creationId xmlns:a16="http://schemas.microsoft.com/office/drawing/2014/main" id="{DDF6A2C9-44AC-4A63-AA60-7C833E94BB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4327525"/>
            <a:ext cx="1909762" cy="237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直線矢印コネクタ 13">
            <a:extLst>
              <a:ext uri="{FF2B5EF4-FFF2-40B4-BE49-F238E27FC236}">
                <a16:creationId xmlns:a16="http://schemas.microsoft.com/office/drawing/2014/main" id="{F63543CB-F746-47D6-A448-6BB9CE456ADE}"/>
              </a:ext>
            </a:extLst>
          </p:cNvPr>
          <p:cNvCxnSpPr>
            <a:cxnSpLocks/>
            <a:stCxn id="17" idx="2"/>
            <a:endCxn id="58383" idx="0"/>
          </p:cNvCxnSpPr>
          <p:nvPr/>
        </p:nvCxnSpPr>
        <p:spPr>
          <a:xfrm flipH="1">
            <a:off x="7132638" y="3789363"/>
            <a:ext cx="793750" cy="538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2AD9BCDF-294F-4947-B0EC-27941EB0ECAB}"/>
              </a:ext>
            </a:extLst>
          </p:cNvPr>
          <p:cNvSpPr/>
          <p:nvPr/>
        </p:nvSpPr>
        <p:spPr>
          <a:xfrm>
            <a:off x="6219825" y="3390900"/>
            <a:ext cx="3413125" cy="398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en-US" altLang="ja-JP" sz="1200" dirty="0">
              <a:solidFill>
                <a:schemeClr val="tx1"/>
              </a:solidFill>
              <a:latin typeface="+mn-ea"/>
            </a:endParaRPr>
          </a:p>
          <a:p>
            <a:pPr algn="ctr">
              <a:defRPr/>
            </a:pPr>
            <a:endParaRPr lang="ja-JP" altLang="en-US" sz="1200" dirty="0">
              <a:solidFill>
                <a:schemeClr val="tx1"/>
              </a:solidFill>
              <a:latin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2E939E-9E05-46BC-189C-CE9534AC87E6}"/>
              </a:ext>
            </a:extLst>
          </p:cNvPr>
          <p:cNvPicPr>
            <a:picLocks noChangeAspect="1"/>
          </p:cNvPicPr>
          <p:nvPr/>
        </p:nvPicPr>
        <p:blipFill>
          <a:blip r:embed="rId2"/>
          <a:stretch>
            <a:fillRect/>
          </a:stretch>
        </p:blipFill>
        <p:spPr>
          <a:xfrm>
            <a:off x="1401105" y="3027769"/>
            <a:ext cx="7103790" cy="2993519"/>
          </a:xfrm>
          <a:prstGeom prst="rect">
            <a:avLst/>
          </a:prstGeom>
          <a:ln>
            <a:solidFill>
              <a:schemeClr val="tx1"/>
            </a:solidFill>
          </a:ln>
        </p:spPr>
      </p:pic>
      <p:sp>
        <p:nvSpPr>
          <p:cNvPr id="60418" name="スライド番号プレースホルダー 3">
            <a:extLst>
              <a:ext uri="{FF2B5EF4-FFF2-40B4-BE49-F238E27FC236}">
                <a16:creationId xmlns:a16="http://schemas.microsoft.com/office/drawing/2014/main" id="{8A568684-D8AA-4192-A30E-9CBC8B6E88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7FFE0E-707C-4716-B023-44B522A5E21C}" type="slidenum">
              <a:rPr lang="en-US" altLang="ja-JP" sz="1000" smtClean="0">
                <a:latin typeface="+mn-ea"/>
                <a:ea typeface="+mn-ea"/>
              </a:rPr>
              <a:pPr/>
              <a:t>28</a:t>
            </a:fld>
            <a:endParaRPr lang="en-US" altLang="ja-JP" sz="1000">
              <a:latin typeface="+mn-ea"/>
              <a:ea typeface="+mn-ea"/>
            </a:endParaRPr>
          </a:p>
        </p:txBody>
      </p:sp>
      <p:sp>
        <p:nvSpPr>
          <p:cNvPr id="60420" name="正方形/長方形 11">
            <a:extLst>
              <a:ext uri="{FF2B5EF4-FFF2-40B4-BE49-F238E27FC236}">
                <a16:creationId xmlns:a16="http://schemas.microsoft.com/office/drawing/2014/main" id="{DF443C03-73F3-42AA-A33D-9C401AD7A43F}"/>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60421" name="Rectangle 2">
            <a:extLst>
              <a:ext uri="{FF2B5EF4-FFF2-40B4-BE49-F238E27FC236}">
                <a16:creationId xmlns:a16="http://schemas.microsoft.com/office/drawing/2014/main" id="{78E18C50-175C-405F-ADDE-CAE8858AFD98}"/>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0422" name="テキスト ボックス 11">
            <a:extLst>
              <a:ext uri="{FF2B5EF4-FFF2-40B4-BE49-F238E27FC236}">
                <a16:creationId xmlns:a16="http://schemas.microsoft.com/office/drawing/2014/main" id="{2FDFDE1F-C2C2-4A8D-BDF4-DFF14F285F98}"/>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（４）ユーザーＩＤのパスワード変更の手順</a:t>
            </a:r>
            <a:endParaRPr lang="ja-JP" altLang="en-US" u="sng">
              <a:solidFill>
                <a:srgbClr val="FF0000"/>
              </a:solidFill>
              <a:latin typeface="+mn-ea"/>
              <a:ea typeface="+mn-ea"/>
            </a:endParaRPr>
          </a:p>
        </p:txBody>
      </p:sp>
      <p:sp>
        <p:nvSpPr>
          <p:cNvPr id="10" name="四角形: 角を丸くする 9">
            <a:extLst>
              <a:ext uri="{FF2B5EF4-FFF2-40B4-BE49-F238E27FC236}">
                <a16:creationId xmlns:a16="http://schemas.microsoft.com/office/drawing/2014/main" id="{3070808E-2A8E-4ABA-9495-CBE04F4CBE94}"/>
              </a:ext>
            </a:extLst>
          </p:cNvPr>
          <p:cNvSpPr/>
          <p:nvPr/>
        </p:nvSpPr>
        <p:spPr>
          <a:xfrm>
            <a:off x="6753199" y="4310418"/>
            <a:ext cx="1751695" cy="5040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0425" name="正方形/長方形 11">
            <a:extLst>
              <a:ext uri="{FF2B5EF4-FFF2-40B4-BE49-F238E27FC236}">
                <a16:creationId xmlns:a16="http://schemas.microsoft.com/office/drawing/2014/main" id="{6837D25E-F054-45AB-BCFA-1587B2998BC7}"/>
              </a:ext>
            </a:extLst>
          </p:cNvPr>
          <p:cNvSpPr>
            <a:spLocks noChangeArrowheads="1"/>
          </p:cNvSpPr>
          <p:nvPr/>
        </p:nvSpPr>
        <p:spPr bwMode="auto">
          <a:xfrm>
            <a:off x="215901" y="6330806"/>
            <a:ext cx="9021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・パスワードを変更する場合は、申請者管理者ＩＤでログイン後「署名者管理」を選択します。</a:t>
            </a:r>
            <a:endParaRPr lang="en-US" altLang="ja-JP" sz="1600" dirty="0">
              <a:latin typeface="+mn-ea"/>
              <a:ea typeface="+mn-ea"/>
            </a:endParaRPr>
          </a:p>
        </p:txBody>
      </p:sp>
      <p:sp>
        <p:nvSpPr>
          <p:cNvPr id="3" name="正方形/長方形 11">
            <a:extLst>
              <a:ext uri="{FF2B5EF4-FFF2-40B4-BE49-F238E27FC236}">
                <a16:creationId xmlns:a16="http://schemas.microsoft.com/office/drawing/2014/main" id="{F2752FD1-0093-9F9F-7B93-AB84724F832B}"/>
              </a:ext>
            </a:extLst>
          </p:cNvPr>
          <p:cNvSpPr>
            <a:spLocks noChangeArrowheads="1"/>
          </p:cNvSpPr>
          <p:nvPr/>
        </p:nvSpPr>
        <p:spPr bwMode="auto">
          <a:xfrm>
            <a:off x="358182" y="1343613"/>
            <a:ext cx="9021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mn-ea"/>
                <a:ea typeface="+mn-ea"/>
              </a:rPr>
              <a:t>・「署名者管理」は、申請企業においてユーザーＩＤのパスワードを厳格に管理いただけるよう　　　　　　　　　</a:t>
            </a:r>
            <a:endParaRPr lang="en-US" altLang="ja-JP" sz="1600" dirty="0">
              <a:latin typeface="+mn-ea"/>
              <a:ea typeface="+mn-ea"/>
            </a:endParaRPr>
          </a:p>
          <a:p>
            <a:pPr>
              <a:spcBef>
                <a:spcPct val="0"/>
              </a:spcBef>
              <a:buClrTx/>
              <a:buFont typeface="Osaka"/>
              <a:buNone/>
            </a:pPr>
            <a:r>
              <a:rPr lang="ja-JP" altLang="en-US" sz="1600" dirty="0">
                <a:latin typeface="+mn-ea"/>
                <a:ea typeface="+mn-ea"/>
              </a:rPr>
              <a:t>　追加したものです。登録済のユーザーＩＤのパスワードが分からなくなった時、管理者権限　</a:t>
            </a:r>
            <a:endParaRPr lang="en-US" altLang="ja-JP" sz="1600" dirty="0">
              <a:latin typeface="+mn-ea"/>
              <a:ea typeface="+mn-ea"/>
            </a:endParaRPr>
          </a:p>
          <a:p>
            <a:pPr>
              <a:spcBef>
                <a:spcPct val="0"/>
              </a:spcBef>
              <a:buClrTx/>
              <a:buFont typeface="Osaka"/>
              <a:buNone/>
            </a:pPr>
            <a:r>
              <a:rPr lang="ja-JP" altLang="en-US" sz="1600" dirty="0">
                <a:latin typeface="+mn-ea"/>
                <a:ea typeface="+mn-ea"/>
              </a:rPr>
              <a:t>　でパスワードを変更することも可能です。　　　　　　　　　　　　　　　　　　　　　　　　　　　　　　</a:t>
            </a:r>
            <a:endParaRPr lang="en-US" altLang="ja-JP" sz="1600" dirty="0">
              <a:latin typeface="+mn-ea"/>
              <a:ea typeface="+mn-ea"/>
            </a:endParaRPr>
          </a:p>
          <a:p>
            <a:pPr>
              <a:spcBef>
                <a:spcPct val="0"/>
              </a:spcBef>
              <a:buClrTx/>
              <a:buFont typeface="Osaka"/>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登録済パスワードをシステム内で確認することはできません。また、商工会議所にお問合</a:t>
            </a:r>
            <a:endParaRPr lang="en-US" altLang="ja-JP" sz="1600" dirty="0">
              <a:latin typeface="+mn-ea"/>
              <a:ea typeface="+mn-ea"/>
            </a:endParaRPr>
          </a:p>
          <a:p>
            <a:pPr>
              <a:spcBef>
                <a:spcPct val="0"/>
              </a:spcBef>
              <a:buClrTx/>
              <a:buFont typeface="Osaka"/>
              <a:buNone/>
            </a:pPr>
            <a:r>
              <a:rPr lang="ja-JP" altLang="en-US" sz="1600" dirty="0">
                <a:latin typeface="+mn-ea"/>
                <a:ea typeface="+mn-ea"/>
              </a:rPr>
              <a:t>　　せいただいてもお答えすることができませんので、パスワード紛失時は本メニューから再発</a:t>
            </a:r>
            <a:endParaRPr lang="en-US" altLang="ja-JP" sz="1600" dirty="0">
              <a:latin typeface="+mn-ea"/>
              <a:ea typeface="+mn-ea"/>
            </a:endParaRPr>
          </a:p>
          <a:p>
            <a:pPr>
              <a:spcBef>
                <a:spcPct val="0"/>
              </a:spcBef>
              <a:buClrTx/>
              <a:buFont typeface="Osaka"/>
              <a:buNone/>
            </a:pPr>
            <a:r>
              <a:rPr lang="ja-JP" altLang="en-US" sz="1600" dirty="0">
                <a:latin typeface="+mn-ea"/>
                <a:ea typeface="+mn-ea"/>
              </a:rPr>
              <a:t>　　行をお願いします。</a:t>
            </a:r>
            <a:endParaRPr lang="en-US" altLang="ja-JP" sz="1600" dirty="0">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a:extLst>
              <a:ext uri="{FF2B5EF4-FFF2-40B4-BE49-F238E27FC236}">
                <a16:creationId xmlns:a16="http://schemas.microsoft.com/office/drawing/2014/main" id="{5D30EF43-1C51-4314-8DDE-91890DA47C94}"/>
              </a:ext>
            </a:extLst>
          </p:cNvPr>
          <p:cNvSpPr>
            <a:spLocks noGrp="1" noChangeArrowheads="1"/>
          </p:cNvSpPr>
          <p:nvPr>
            <p:ph type="title"/>
          </p:nvPr>
        </p:nvSpPr>
        <p:spPr/>
        <p:txBody>
          <a:bodyPr anchor="t">
            <a:spAutoFit/>
          </a:bodyPr>
          <a:lstStyle/>
          <a:p>
            <a:pPr algn="l" eaLnBrk="1" hangingPunct="1"/>
            <a:r>
              <a:rPr lang="ja-JP" altLang="en-US" sz="2800">
                <a:solidFill>
                  <a:srgbClr val="FF0000"/>
                </a:solidFill>
                <a:hlinkClick r:id="rId3" action="ppaction://hlinksldjump"/>
              </a:rPr>
              <a:t>はじめに</a:t>
            </a:r>
            <a:endParaRPr lang="ja-JP" altLang="en-US" sz="3200">
              <a:solidFill>
                <a:schemeClr val="tx1"/>
              </a:solidFill>
            </a:endParaRPr>
          </a:p>
        </p:txBody>
      </p:sp>
      <p:sp>
        <p:nvSpPr>
          <p:cNvPr id="9219" name="正方形/長方形 11">
            <a:extLst>
              <a:ext uri="{FF2B5EF4-FFF2-40B4-BE49-F238E27FC236}">
                <a16:creationId xmlns:a16="http://schemas.microsoft.com/office/drawing/2014/main" id="{B62ADF3B-5CD4-4081-8134-4487C75B6FCA}"/>
              </a:ext>
            </a:extLst>
          </p:cNvPr>
          <p:cNvSpPr>
            <a:spLocks noChangeArrowheads="1"/>
          </p:cNvSpPr>
          <p:nvPr/>
        </p:nvSpPr>
        <p:spPr bwMode="auto">
          <a:xfrm>
            <a:off x="560388" y="1344825"/>
            <a:ext cx="850423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45720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2000" dirty="0">
                <a:latin typeface="+mn-ea"/>
                <a:ea typeface="+mn-ea"/>
              </a:rPr>
              <a:t>〇商工会議所では、原産地証明書をはじめとする貿易関係の証明を発給しています。</a:t>
            </a:r>
            <a:endParaRPr lang="en-US" altLang="ja-JP" sz="2000" dirty="0">
              <a:latin typeface="+mn-ea"/>
              <a:ea typeface="+mn-ea"/>
            </a:endParaRPr>
          </a:p>
          <a:p>
            <a:pPr>
              <a:spcBef>
                <a:spcPct val="0"/>
              </a:spcBef>
              <a:buClrTx/>
              <a:buFont typeface="Osaka"/>
              <a:buNone/>
            </a:pPr>
            <a:r>
              <a:rPr lang="ja-JP" altLang="en-US" sz="2000" dirty="0">
                <a:latin typeface="+mn-ea"/>
                <a:ea typeface="+mn-ea"/>
              </a:rPr>
              <a:t>　原産地証明書は、輸出する商品が生産された国を証明する書類で、</a:t>
            </a:r>
            <a:endParaRPr lang="en-US" altLang="ja-JP" sz="2000" dirty="0">
              <a:latin typeface="+mn-ea"/>
              <a:ea typeface="+mn-ea"/>
            </a:endParaRPr>
          </a:p>
          <a:p>
            <a:pPr>
              <a:spcBef>
                <a:spcPct val="0"/>
              </a:spcBef>
              <a:buClrTx/>
              <a:buFont typeface="Osaka"/>
              <a:buNone/>
            </a:pPr>
            <a:r>
              <a:rPr lang="ja-JP" altLang="en-US" sz="2000" dirty="0">
                <a:latin typeface="+mn-ea"/>
                <a:ea typeface="+mn-ea"/>
              </a:rPr>
              <a:t>　年間約</a:t>
            </a:r>
            <a:r>
              <a:rPr lang="en-US" altLang="ja-JP" sz="2000" dirty="0">
                <a:latin typeface="+mn-ea"/>
                <a:ea typeface="+mn-ea"/>
              </a:rPr>
              <a:t>40</a:t>
            </a:r>
            <a:r>
              <a:rPr lang="ja-JP" altLang="en-US" sz="2000" dirty="0">
                <a:latin typeface="+mn-ea"/>
                <a:ea typeface="+mn-ea"/>
              </a:rPr>
              <a:t>万件発給しています。</a:t>
            </a:r>
            <a:endParaRPr lang="en-US" altLang="ja-JP" sz="2000" dirty="0">
              <a:latin typeface="+mn-ea"/>
              <a:ea typeface="+mn-ea"/>
            </a:endParaRPr>
          </a:p>
          <a:p>
            <a:pPr>
              <a:spcBef>
                <a:spcPct val="0"/>
              </a:spcBef>
              <a:buClrTx/>
              <a:buFont typeface="Osaka"/>
              <a:buNone/>
            </a:pPr>
            <a:endParaRPr lang="en-US" altLang="ja-JP" sz="2000" dirty="0">
              <a:latin typeface="+mn-ea"/>
              <a:ea typeface="+mn-ea"/>
            </a:endParaRPr>
          </a:p>
          <a:p>
            <a:pPr>
              <a:spcBef>
                <a:spcPct val="0"/>
              </a:spcBef>
              <a:buClrTx/>
              <a:buFont typeface="Osaka"/>
              <a:buNone/>
            </a:pPr>
            <a:r>
              <a:rPr lang="ja-JP" altLang="en-US" sz="2000" dirty="0">
                <a:latin typeface="+mn-ea"/>
                <a:ea typeface="+mn-ea"/>
              </a:rPr>
              <a:t>〇貿易関係証明は、長年、紙媒体で申請・発給されておりましたが、</a:t>
            </a:r>
            <a:endParaRPr lang="en-US" altLang="ja-JP" sz="2000" dirty="0">
              <a:latin typeface="+mn-ea"/>
              <a:ea typeface="+mn-ea"/>
            </a:endParaRPr>
          </a:p>
          <a:p>
            <a:pPr>
              <a:spcBef>
                <a:spcPct val="0"/>
              </a:spcBef>
              <a:buClrTx/>
              <a:buFont typeface="Osaka"/>
              <a:buNone/>
            </a:pPr>
            <a:r>
              <a:rPr lang="ja-JP" altLang="en-US" sz="2000" dirty="0">
                <a:latin typeface="+mn-ea"/>
                <a:ea typeface="+mn-ea"/>
              </a:rPr>
              <a:t>　発給件数の多い商工会議所の協力を得て、オンライン申請・発給を</a:t>
            </a:r>
            <a:endParaRPr lang="en-US" altLang="ja-JP" sz="2000" dirty="0">
              <a:latin typeface="+mn-ea"/>
              <a:ea typeface="+mn-ea"/>
            </a:endParaRPr>
          </a:p>
          <a:p>
            <a:pPr>
              <a:spcBef>
                <a:spcPct val="0"/>
              </a:spcBef>
              <a:buClrTx/>
              <a:buFont typeface="Osaka"/>
              <a:buNone/>
            </a:pPr>
            <a:r>
              <a:rPr lang="ja-JP" altLang="en-US" sz="2000" dirty="0">
                <a:latin typeface="+mn-ea"/>
                <a:ea typeface="+mn-ea"/>
              </a:rPr>
              <a:t>　行うためのシステムを提供を開始しています。</a:t>
            </a:r>
            <a:endParaRPr lang="en-US" altLang="ja-JP" sz="2000" dirty="0">
              <a:latin typeface="+mn-ea"/>
              <a:ea typeface="+mn-ea"/>
            </a:endParaRPr>
          </a:p>
          <a:p>
            <a:pPr>
              <a:spcBef>
                <a:spcPct val="0"/>
              </a:spcBef>
              <a:buClrTx/>
              <a:buFontTx/>
              <a:buNone/>
            </a:pPr>
            <a:r>
              <a:rPr lang="en-US" altLang="ja-JP" sz="2000" dirty="0">
                <a:latin typeface="+mn-ea"/>
                <a:ea typeface="+mn-ea"/>
              </a:rPr>
              <a:t>【</a:t>
            </a:r>
            <a:r>
              <a:rPr lang="ja-JP" altLang="en-US" sz="2000" dirty="0">
                <a:latin typeface="+mn-ea"/>
                <a:ea typeface="+mn-ea"/>
              </a:rPr>
              <a:t>対象となる貿易関係証明</a:t>
            </a:r>
            <a:r>
              <a:rPr lang="en-US" altLang="ja-JP" sz="2000" dirty="0">
                <a:latin typeface="+mn-ea"/>
                <a:ea typeface="+mn-ea"/>
              </a:rPr>
              <a:t>】</a:t>
            </a:r>
          </a:p>
          <a:p>
            <a:pPr>
              <a:spcBef>
                <a:spcPct val="0"/>
              </a:spcBef>
              <a:buClrTx/>
              <a:buFontTx/>
              <a:buNone/>
            </a:pPr>
            <a:r>
              <a:rPr lang="ja-JP" altLang="en-US" sz="2000" dirty="0">
                <a:latin typeface="+mn-ea"/>
                <a:ea typeface="+mn-ea"/>
              </a:rPr>
              <a:t>　・原産地証明書（日本産）</a:t>
            </a:r>
            <a:endParaRPr lang="en-US" altLang="ja-JP" sz="2000" dirty="0">
              <a:latin typeface="+mn-ea"/>
              <a:ea typeface="+mn-ea"/>
            </a:endParaRPr>
          </a:p>
          <a:p>
            <a:pPr>
              <a:spcBef>
                <a:spcPct val="0"/>
              </a:spcBef>
              <a:buClrTx/>
              <a:buNone/>
            </a:pPr>
            <a:r>
              <a:rPr lang="ja-JP" altLang="en-US" sz="2000" dirty="0">
                <a:latin typeface="+mn-ea"/>
                <a:ea typeface="+mn-ea"/>
              </a:rPr>
              <a:t>　・原産地証明書（外国産）</a:t>
            </a:r>
            <a:r>
              <a:rPr lang="en-US" altLang="ja-JP" sz="2000" dirty="0">
                <a:latin typeface="+mn-ea"/>
                <a:ea typeface="+mn-ea"/>
              </a:rPr>
              <a:t> ※</a:t>
            </a:r>
          </a:p>
          <a:p>
            <a:pPr>
              <a:spcBef>
                <a:spcPct val="0"/>
              </a:spcBef>
              <a:buClrTx/>
              <a:buFontTx/>
              <a:buNone/>
            </a:pPr>
            <a:r>
              <a:rPr lang="ja-JP" altLang="en-US" sz="2000" dirty="0">
                <a:latin typeface="+mn-ea"/>
                <a:ea typeface="+mn-ea"/>
              </a:rPr>
              <a:t>　・インボイス証明（商工会議所様式）</a:t>
            </a:r>
            <a:r>
              <a:rPr lang="en-US" altLang="ja-JP" sz="2000" dirty="0">
                <a:latin typeface="+mn-ea"/>
                <a:ea typeface="+mn-ea"/>
              </a:rPr>
              <a:t> ※</a:t>
            </a:r>
          </a:p>
          <a:p>
            <a:pPr>
              <a:spcBef>
                <a:spcPct val="0"/>
              </a:spcBef>
              <a:buClrTx/>
              <a:buFontTx/>
              <a:buNone/>
            </a:pPr>
            <a:r>
              <a:rPr lang="ja-JP" altLang="en-US" sz="2000" dirty="0">
                <a:latin typeface="+mn-ea"/>
                <a:ea typeface="+mn-ea"/>
              </a:rPr>
              <a:t>　・サイン証明（商工会議所様式）</a:t>
            </a:r>
            <a:r>
              <a:rPr lang="en-US" altLang="ja-JP" sz="2000" dirty="0">
                <a:latin typeface="+mn-ea"/>
                <a:ea typeface="+mn-ea"/>
              </a:rPr>
              <a:t> ※</a:t>
            </a:r>
          </a:p>
          <a:p>
            <a:pPr>
              <a:spcBef>
                <a:spcPct val="0"/>
              </a:spcBef>
              <a:buClrTx/>
              <a:buFontTx/>
              <a:buNone/>
            </a:pPr>
            <a:r>
              <a:rPr lang="ja-JP" altLang="en-US" sz="2000" dirty="0">
                <a:latin typeface="+mn-ea"/>
                <a:ea typeface="+mn-ea"/>
              </a:rPr>
              <a:t>　</a:t>
            </a:r>
            <a:r>
              <a:rPr lang="en-US" altLang="ja-JP" sz="2000" dirty="0">
                <a:latin typeface="+mn-ea"/>
                <a:ea typeface="+mn-ea"/>
              </a:rPr>
              <a:t> ※</a:t>
            </a:r>
            <a:r>
              <a:rPr lang="ja-JP" altLang="en-US" sz="2000" dirty="0">
                <a:latin typeface="+mn-ea"/>
                <a:ea typeface="+mn-ea"/>
              </a:rPr>
              <a:t>発給商工会議所の任意設定</a:t>
            </a:r>
            <a:endParaRPr lang="en-US" altLang="ja-JP" sz="2000" dirty="0">
              <a:latin typeface="+mn-ea"/>
              <a:ea typeface="+mn-ea"/>
            </a:endParaRPr>
          </a:p>
          <a:p>
            <a:pPr>
              <a:spcBef>
                <a:spcPct val="0"/>
              </a:spcBef>
              <a:buClrTx/>
              <a:buFont typeface="Osaka"/>
              <a:buNone/>
            </a:pPr>
            <a:r>
              <a:rPr lang="en-US" altLang="ja-JP" sz="2000" dirty="0">
                <a:latin typeface="+mn-ea"/>
                <a:ea typeface="+mn-ea"/>
              </a:rPr>
              <a:t>【</a:t>
            </a:r>
            <a:r>
              <a:rPr lang="ja-JP" altLang="en-US" sz="2000" dirty="0">
                <a:latin typeface="+mn-ea"/>
                <a:ea typeface="+mn-ea"/>
              </a:rPr>
              <a:t>主な機能</a:t>
            </a:r>
            <a:r>
              <a:rPr lang="en-US" altLang="ja-JP" sz="2000" dirty="0">
                <a:latin typeface="+mn-ea"/>
                <a:ea typeface="+mn-ea"/>
              </a:rPr>
              <a:t>】</a:t>
            </a:r>
          </a:p>
          <a:p>
            <a:pPr>
              <a:spcBef>
                <a:spcPct val="0"/>
              </a:spcBef>
              <a:buClrTx/>
              <a:buFont typeface="Osaka"/>
              <a:buNone/>
            </a:pPr>
            <a:r>
              <a:rPr lang="ja-JP" altLang="en-US" sz="2000" dirty="0">
                <a:latin typeface="+mn-ea"/>
                <a:ea typeface="+mn-ea"/>
              </a:rPr>
              <a:t>・クレジットカード決済</a:t>
            </a:r>
            <a:endParaRPr lang="en-US" altLang="ja-JP" sz="2000" dirty="0">
              <a:latin typeface="+mn-ea"/>
              <a:ea typeface="+mn-ea"/>
            </a:endParaRPr>
          </a:p>
          <a:p>
            <a:pPr>
              <a:spcBef>
                <a:spcPct val="0"/>
              </a:spcBef>
              <a:buClrTx/>
              <a:buFont typeface="Osaka"/>
              <a:buNone/>
            </a:pPr>
            <a:r>
              <a:rPr lang="ja-JP" altLang="en-US" sz="2000" dirty="0">
                <a:latin typeface="+mn-ea"/>
                <a:ea typeface="+mn-ea"/>
              </a:rPr>
              <a:t>・ＱＲコード等による証明内容照会機能（リファレンスシステム）</a:t>
            </a:r>
            <a:endParaRPr lang="en-US" altLang="ja-JP" sz="2000" dirty="0">
              <a:latin typeface="+mn-ea"/>
              <a:ea typeface="+mn-ea"/>
            </a:endParaRPr>
          </a:p>
        </p:txBody>
      </p:sp>
      <p:sp>
        <p:nvSpPr>
          <p:cNvPr id="2" name="乗算記号 1">
            <a:extLst>
              <a:ext uri="{FF2B5EF4-FFF2-40B4-BE49-F238E27FC236}">
                <a16:creationId xmlns:a16="http://schemas.microsoft.com/office/drawing/2014/main" id="{1550E420-CF29-4316-B8B7-0C86A897DDF3}"/>
              </a:ext>
            </a:extLst>
          </p:cNvPr>
          <p:cNvSpPr/>
          <p:nvPr/>
        </p:nvSpPr>
        <p:spPr>
          <a:xfrm>
            <a:off x="6176963" y="3429000"/>
            <a:ext cx="288925" cy="144463"/>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 name="乗算記号 3">
            <a:extLst>
              <a:ext uri="{FF2B5EF4-FFF2-40B4-BE49-F238E27FC236}">
                <a16:creationId xmlns:a16="http://schemas.microsoft.com/office/drawing/2014/main" id="{DC529B0D-C23A-4FDA-AD92-76AD3C9D92D3}"/>
              </a:ext>
            </a:extLst>
          </p:cNvPr>
          <p:cNvSpPr/>
          <p:nvPr/>
        </p:nvSpPr>
        <p:spPr>
          <a:xfrm>
            <a:off x="3081338" y="836613"/>
            <a:ext cx="719137" cy="639762"/>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 name="スライド番号プレースホルダー 2">
            <a:extLst>
              <a:ext uri="{FF2B5EF4-FFF2-40B4-BE49-F238E27FC236}">
                <a16:creationId xmlns:a16="http://schemas.microsoft.com/office/drawing/2014/main" id="{8DBC91D5-2F4D-176B-2840-7835B6E9AF1B}"/>
              </a:ext>
            </a:extLst>
          </p:cNvPr>
          <p:cNvSpPr>
            <a:spLocks noGrp="1"/>
          </p:cNvSpPr>
          <p:nvPr>
            <p:ph type="sldNum" sz="quarter" idx="10"/>
          </p:nvPr>
        </p:nvSpPr>
        <p:spPr/>
        <p:txBody>
          <a:bodyPr/>
          <a:lstStyle/>
          <a:p>
            <a:pPr>
              <a:defRPr/>
            </a:pPr>
            <a:fld id="{159C0B6A-7205-4027-ADFA-3DED60385380}" type="slidenum">
              <a:rPr lang="en-US" altLang="ja-JP" smtClean="0"/>
              <a:pPr>
                <a:defRPr/>
              </a:pPr>
              <a:t>2</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BAD3575-2B54-751C-9573-CF975D5F7FBA}"/>
              </a:ext>
            </a:extLst>
          </p:cNvPr>
          <p:cNvPicPr>
            <a:picLocks noChangeAspect="1"/>
          </p:cNvPicPr>
          <p:nvPr/>
        </p:nvPicPr>
        <p:blipFill>
          <a:blip r:embed="rId2"/>
          <a:stretch>
            <a:fillRect/>
          </a:stretch>
        </p:blipFill>
        <p:spPr>
          <a:xfrm>
            <a:off x="6598852" y="4149374"/>
            <a:ext cx="3250692" cy="1728216"/>
          </a:xfrm>
          <a:prstGeom prst="rect">
            <a:avLst/>
          </a:prstGeom>
          <a:ln>
            <a:solidFill>
              <a:srgbClr val="000000"/>
            </a:solidFill>
          </a:ln>
        </p:spPr>
      </p:pic>
      <p:pic>
        <p:nvPicPr>
          <p:cNvPr id="14" name="図 13">
            <a:extLst>
              <a:ext uri="{FF2B5EF4-FFF2-40B4-BE49-F238E27FC236}">
                <a16:creationId xmlns:a16="http://schemas.microsoft.com/office/drawing/2014/main" id="{655906C2-F639-1EF3-90B2-E634B03C6C88}"/>
              </a:ext>
            </a:extLst>
          </p:cNvPr>
          <p:cNvPicPr>
            <a:picLocks noChangeAspect="1"/>
          </p:cNvPicPr>
          <p:nvPr/>
        </p:nvPicPr>
        <p:blipFill>
          <a:blip r:embed="rId3"/>
          <a:stretch>
            <a:fillRect/>
          </a:stretch>
        </p:blipFill>
        <p:spPr>
          <a:xfrm>
            <a:off x="6716771" y="3113142"/>
            <a:ext cx="3132773" cy="963930"/>
          </a:xfrm>
          <a:prstGeom prst="rect">
            <a:avLst/>
          </a:prstGeom>
          <a:ln>
            <a:solidFill>
              <a:schemeClr val="tx1"/>
            </a:solidFill>
          </a:ln>
        </p:spPr>
      </p:pic>
      <p:pic>
        <p:nvPicPr>
          <p:cNvPr id="4" name="図 3">
            <a:extLst>
              <a:ext uri="{FF2B5EF4-FFF2-40B4-BE49-F238E27FC236}">
                <a16:creationId xmlns:a16="http://schemas.microsoft.com/office/drawing/2014/main" id="{54BA5D69-53CE-71DE-0DB2-39998E43BAFA}"/>
              </a:ext>
            </a:extLst>
          </p:cNvPr>
          <p:cNvPicPr>
            <a:picLocks noChangeAspect="1"/>
          </p:cNvPicPr>
          <p:nvPr/>
        </p:nvPicPr>
        <p:blipFill>
          <a:blip r:embed="rId4"/>
          <a:stretch>
            <a:fillRect/>
          </a:stretch>
        </p:blipFill>
        <p:spPr>
          <a:xfrm>
            <a:off x="223851" y="1556792"/>
            <a:ext cx="5958745" cy="3684461"/>
          </a:xfrm>
          <a:prstGeom prst="rect">
            <a:avLst/>
          </a:prstGeom>
        </p:spPr>
      </p:pic>
      <p:pic>
        <p:nvPicPr>
          <p:cNvPr id="9" name="図 8">
            <a:extLst>
              <a:ext uri="{FF2B5EF4-FFF2-40B4-BE49-F238E27FC236}">
                <a16:creationId xmlns:a16="http://schemas.microsoft.com/office/drawing/2014/main" id="{4AD206CF-5C75-C213-68F1-3AC9925E87AE}"/>
              </a:ext>
            </a:extLst>
          </p:cNvPr>
          <p:cNvPicPr>
            <a:picLocks noChangeAspect="1"/>
          </p:cNvPicPr>
          <p:nvPr/>
        </p:nvPicPr>
        <p:blipFill>
          <a:blip r:embed="rId5"/>
          <a:stretch>
            <a:fillRect/>
          </a:stretch>
        </p:blipFill>
        <p:spPr>
          <a:xfrm>
            <a:off x="6716771" y="1412781"/>
            <a:ext cx="3132773" cy="1621155"/>
          </a:xfrm>
          <a:prstGeom prst="rect">
            <a:avLst/>
          </a:prstGeom>
          <a:ln>
            <a:solidFill>
              <a:schemeClr val="tx1"/>
            </a:solidFill>
          </a:ln>
        </p:spPr>
      </p:pic>
      <p:sp>
        <p:nvSpPr>
          <p:cNvPr id="61442" name="スライド番号プレースホルダー 3">
            <a:extLst>
              <a:ext uri="{FF2B5EF4-FFF2-40B4-BE49-F238E27FC236}">
                <a16:creationId xmlns:a16="http://schemas.microsoft.com/office/drawing/2014/main" id="{77B33DC8-67ED-49DB-8FFD-169EBB37AB2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73DD1A-0864-429D-A885-15EC1EF070F1}" type="slidenum">
              <a:rPr lang="en-US" altLang="ja-JP" sz="1000" smtClean="0">
                <a:latin typeface="+mn-ea"/>
                <a:ea typeface="+mn-ea"/>
              </a:rPr>
              <a:pPr/>
              <a:t>29</a:t>
            </a:fld>
            <a:endParaRPr lang="en-US" altLang="ja-JP" sz="1000">
              <a:latin typeface="+mn-ea"/>
              <a:ea typeface="+mn-ea"/>
            </a:endParaRPr>
          </a:p>
        </p:txBody>
      </p:sp>
      <p:sp>
        <p:nvSpPr>
          <p:cNvPr id="61444" name="正方形/長方形 11">
            <a:extLst>
              <a:ext uri="{FF2B5EF4-FFF2-40B4-BE49-F238E27FC236}">
                <a16:creationId xmlns:a16="http://schemas.microsoft.com/office/drawing/2014/main" id="{2C9AF4C7-9386-422C-AF44-FD043AE5BC2D}"/>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管理者ＩＤ</a:t>
            </a:r>
            <a:endParaRPr lang="en-US" altLang="ja-JP" sz="1600" dirty="0">
              <a:latin typeface="+mn-ea"/>
              <a:ea typeface="+mn-ea"/>
            </a:endParaRPr>
          </a:p>
        </p:txBody>
      </p:sp>
      <p:sp>
        <p:nvSpPr>
          <p:cNvPr id="61445" name="Rectangle 2">
            <a:extLst>
              <a:ext uri="{FF2B5EF4-FFF2-40B4-BE49-F238E27FC236}">
                <a16:creationId xmlns:a16="http://schemas.microsoft.com/office/drawing/2014/main" id="{58C939A7-2783-4EBC-B142-129998CE5621}"/>
              </a:ext>
            </a:extLst>
          </p:cNvPr>
          <p:cNvSpPr>
            <a:spLocks noGrp="1" noChangeArrowheads="1"/>
          </p:cNvSpPr>
          <p:nvPr>
            <p:ph type="title"/>
          </p:nvPr>
        </p:nvSpPr>
        <p:spPr>
          <a:xfrm>
            <a:off x="166688" y="304800"/>
            <a:ext cx="4570412" cy="539750"/>
          </a:xfrm>
        </p:spPr>
        <p:txBody>
          <a:bodyPr/>
          <a:lstStyle/>
          <a:p>
            <a:pPr eaLnBrk="1" hangingPunct="1"/>
            <a:r>
              <a:rPr lang="ja-JP" altLang="en-US" sz="2400" dirty="0">
                <a:solidFill>
                  <a:schemeClr val="tx1"/>
                </a:solidFill>
                <a:latin typeface="+mn-ea"/>
                <a:ea typeface="+mn-ea"/>
              </a:rPr>
              <a:t>２．貿易登録完了後の手続き</a:t>
            </a:r>
          </a:p>
        </p:txBody>
      </p:sp>
      <p:sp>
        <p:nvSpPr>
          <p:cNvPr id="61446" name="テキスト ボックス 11">
            <a:extLst>
              <a:ext uri="{FF2B5EF4-FFF2-40B4-BE49-F238E27FC236}">
                <a16:creationId xmlns:a16="http://schemas.microsoft.com/office/drawing/2014/main" id="{EA7DA143-C720-4877-8063-4E8523AAEFB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（４）ユーザーＩＤのパスワード変更の手順</a:t>
            </a:r>
            <a:endParaRPr lang="ja-JP" altLang="en-US" u="sng" dirty="0">
              <a:solidFill>
                <a:srgbClr val="FF0000"/>
              </a:solidFill>
              <a:latin typeface="+mn-ea"/>
              <a:ea typeface="+mn-ea"/>
            </a:endParaRPr>
          </a:p>
        </p:txBody>
      </p:sp>
      <p:sp>
        <p:nvSpPr>
          <p:cNvPr id="61448" name="正方形/長方形 11">
            <a:extLst>
              <a:ext uri="{FF2B5EF4-FFF2-40B4-BE49-F238E27FC236}">
                <a16:creationId xmlns:a16="http://schemas.microsoft.com/office/drawing/2014/main" id="{A10E6844-D6BF-4AE7-A4C2-01F3E3664AFC}"/>
              </a:ext>
            </a:extLst>
          </p:cNvPr>
          <p:cNvSpPr>
            <a:spLocks noChangeArrowheads="1"/>
          </p:cNvSpPr>
          <p:nvPr/>
        </p:nvSpPr>
        <p:spPr bwMode="auto">
          <a:xfrm>
            <a:off x="245131" y="5929585"/>
            <a:ext cx="94392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・パスワードを変更するユーザーの「詳細」をクリックし、パスワード横の「変更」をクリック</a:t>
            </a:r>
            <a:endParaRPr lang="en-US" altLang="ja-JP" sz="1400" dirty="0">
              <a:latin typeface="+mn-ea"/>
              <a:ea typeface="+mn-ea"/>
            </a:endParaRPr>
          </a:p>
          <a:p>
            <a:pPr>
              <a:spcBef>
                <a:spcPct val="0"/>
              </a:spcBef>
              <a:buClrTx/>
              <a:buFont typeface="Osaka"/>
              <a:buNone/>
            </a:pPr>
            <a:r>
              <a:rPr lang="ja-JP" altLang="en-US" sz="1400" dirty="0">
                <a:latin typeface="+mn-ea"/>
                <a:ea typeface="+mn-ea"/>
              </a:rPr>
              <a:t>・任意のパスワード（８桁以上）を入力し、ＯＫをクリック。</a:t>
            </a:r>
            <a:r>
              <a:rPr lang="ja-JP" altLang="en-US" sz="1400" dirty="0">
                <a:highlight>
                  <a:srgbClr val="FFFF00"/>
                </a:highlight>
                <a:latin typeface="+mn-ea"/>
                <a:ea typeface="+mn-ea"/>
              </a:rPr>
              <a:t>「更新して署名者登録証を印刷」をクリックします。</a:t>
            </a:r>
            <a:endParaRPr lang="en-US" altLang="ja-JP" sz="1400" dirty="0">
              <a:highlight>
                <a:srgbClr val="FFFF00"/>
              </a:highlight>
              <a:latin typeface="+mn-ea"/>
              <a:ea typeface="+mn-ea"/>
            </a:endParaRPr>
          </a:p>
          <a:p>
            <a:pPr>
              <a:spcBef>
                <a:spcPct val="0"/>
              </a:spcBef>
              <a:buClrTx/>
              <a:buFont typeface="Osaka"/>
              <a:buNone/>
            </a:pPr>
            <a:r>
              <a:rPr lang="en-US" altLang="ja-JP" sz="1400" dirty="0">
                <a:latin typeface="+mn-ea"/>
                <a:ea typeface="+mn-ea"/>
              </a:rPr>
              <a:t>※</a:t>
            </a:r>
            <a:r>
              <a:rPr lang="ja-JP" altLang="en-US" sz="1400" dirty="0">
                <a:latin typeface="+mn-ea"/>
                <a:ea typeface="+mn-ea"/>
              </a:rPr>
              <a:t>変更後のパスワードは、社内で厳格に管理いただくようお願いいたします。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841848C9-B135-A9D4-2B89-A4629A675A11}"/>
              </a:ext>
            </a:extLst>
          </p:cNvPr>
          <p:cNvSpPr/>
          <p:nvPr/>
        </p:nvSpPr>
        <p:spPr>
          <a:xfrm>
            <a:off x="5026025" y="4364309"/>
            <a:ext cx="431031" cy="9302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828F6345-C55C-B5C1-434E-D79288F23367}"/>
              </a:ext>
            </a:extLst>
          </p:cNvPr>
          <p:cNvCxnSpPr>
            <a:cxnSpLocks/>
            <a:endCxn id="9" idx="1"/>
          </p:cNvCxnSpPr>
          <p:nvPr/>
        </p:nvCxnSpPr>
        <p:spPr>
          <a:xfrm flipV="1">
            <a:off x="5256423" y="2223359"/>
            <a:ext cx="1460348" cy="21458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9F1F8264-B213-EAA0-4128-ECA6AB922642}"/>
              </a:ext>
            </a:extLst>
          </p:cNvPr>
          <p:cNvSpPr/>
          <p:nvPr/>
        </p:nvSpPr>
        <p:spPr>
          <a:xfrm>
            <a:off x="7545288" y="2636912"/>
            <a:ext cx="28803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5CC89861-AEFB-0142-52AD-142B70CDCA0F}"/>
              </a:ext>
            </a:extLst>
          </p:cNvPr>
          <p:cNvCxnSpPr>
            <a:cxnSpLocks/>
          </p:cNvCxnSpPr>
          <p:nvPr/>
        </p:nvCxnSpPr>
        <p:spPr>
          <a:xfrm>
            <a:off x="7689304" y="2852936"/>
            <a:ext cx="0" cy="3409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4082CDD6-4F62-1DE0-B3BE-90F3301B0C90}"/>
              </a:ext>
            </a:extLst>
          </p:cNvPr>
          <p:cNvSpPr/>
          <p:nvPr/>
        </p:nvSpPr>
        <p:spPr>
          <a:xfrm>
            <a:off x="9544050" y="3861048"/>
            <a:ext cx="305494" cy="2128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1" name="直線矢印コネクタ 20">
            <a:extLst>
              <a:ext uri="{FF2B5EF4-FFF2-40B4-BE49-F238E27FC236}">
                <a16:creationId xmlns:a16="http://schemas.microsoft.com/office/drawing/2014/main" id="{414E7F63-4439-4CFB-AB76-D7AB402DDB32}"/>
              </a:ext>
            </a:extLst>
          </p:cNvPr>
          <p:cNvCxnSpPr>
            <a:cxnSpLocks/>
          </p:cNvCxnSpPr>
          <p:nvPr/>
        </p:nvCxnSpPr>
        <p:spPr>
          <a:xfrm flipH="1">
            <a:off x="9057456" y="3967489"/>
            <a:ext cx="498748" cy="3968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94BD7015-99DB-2EE0-0ECF-8E784C7C46B3}"/>
              </a:ext>
            </a:extLst>
          </p:cNvPr>
          <p:cNvSpPr/>
          <p:nvPr/>
        </p:nvSpPr>
        <p:spPr>
          <a:xfrm>
            <a:off x="8409383" y="5616352"/>
            <a:ext cx="828279" cy="181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385146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3A8BED2-C38A-F6C3-9B87-8EC272963B77}"/>
              </a:ext>
            </a:extLst>
          </p:cNvPr>
          <p:cNvPicPr>
            <a:picLocks noChangeAspect="1"/>
          </p:cNvPicPr>
          <p:nvPr/>
        </p:nvPicPr>
        <p:blipFill>
          <a:blip r:embed="rId2"/>
          <a:stretch>
            <a:fillRect/>
          </a:stretch>
        </p:blipFill>
        <p:spPr>
          <a:xfrm>
            <a:off x="224887" y="4084896"/>
            <a:ext cx="9506768" cy="1334174"/>
          </a:xfrm>
          <a:prstGeom prst="rect">
            <a:avLst/>
          </a:prstGeom>
          <a:ln>
            <a:solidFill>
              <a:schemeClr val="tx1"/>
            </a:solidFill>
          </a:ln>
        </p:spPr>
      </p:pic>
      <p:pic>
        <p:nvPicPr>
          <p:cNvPr id="5" name="図 4">
            <a:extLst>
              <a:ext uri="{FF2B5EF4-FFF2-40B4-BE49-F238E27FC236}">
                <a16:creationId xmlns:a16="http://schemas.microsoft.com/office/drawing/2014/main" id="{425ED977-9161-7511-487A-0AD9C156CEA9}"/>
              </a:ext>
            </a:extLst>
          </p:cNvPr>
          <p:cNvPicPr>
            <a:picLocks noChangeAspect="1"/>
          </p:cNvPicPr>
          <p:nvPr/>
        </p:nvPicPr>
        <p:blipFill>
          <a:blip r:embed="rId3"/>
          <a:stretch>
            <a:fillRect/>
          </a:stretch>
        </p:blipFill>
        <p:spPr>
          <a:xfrm>
            <a:off x="889023" y="2282986"/>
            <a:ext cx="8124775" cy="1334174"/>
          </a:xfrm>
          <a:prstGeom prst="rect">
            <a:avLst/>
          </a:prstGeom>
          <a:ln>
            <a:solidFill>
              <a:schemeClr val="tx1"/>
            </a:solidFill>
          </a:ln>
        </p:spPr>
      </p:pic>
      <p:sp>
        <p:nvSpPr>
          <p:cNvPr id="62466" name="スライド番号プレースホルダー 3">
            <a:extLst>
              <a:ext uri="{FF2B5EF4-FFF2-40B4-BE49-F238E27FC236}">
                <a16:creationId xmlns:a16="http://schemas.microsoft.com/office/drawing/2014/main" id="{21DF1624-D113-4AC1-80A2-5D624D93DD9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54D6718-7744-4493-A0DD-FEEE04FA5EBE}" type="slidenum">
              <a:rPr lang="en-US" altLang="ja-JP" sz="1000" smtClean="0">
                <a:latin typeface="+mn-ea"/>
                <a:ea typeface="+mn-ea"/>
              </a:rPr>
              <a:pPr/>
              <a:t>30</a:t>
            </a:fld>
            <a:endParaRPr lang="en-US" altLang="ja-JP" sz="1000">
              <a:latin typeface="+mn-ea"/>
              <a:ea typeface="+mn-ea"/>
            </a:endParaRPr>
          </a:p>
        </p:txBody>
      </p:sp>
      <p:sp>
        <p:nvSpPr>
          <p:cNvPr id="62468" name="正方形/長方形 11">
            <a:extLst>
              <a:ext uri="{FF2B5EF4-FFF2-40B4-BE49-F238E27FC236}">
                <a16:creationId xmlns:a16="http://schemas.microsoft.com/office/drawing/2014/main" id="{8FE94F2A-33DB-428C-BDB1-4A79F8D73D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62469" name="Rectangle 2">
            <a:extLst>
              <a:ext uri="{FF2B5EF4-FFF2-40B4-BE49-F238E27FC236}">
                <a16:creationId xmlns:a16="http://schemas.microsoft.com/office/drawing/2014/main" id="{2904AA75-BE5B-4495-8C84-CFE963A049D6}"/>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2470" name="テキスト ボックス 11">
            <a:extLst>
              <a:ext uri="{FF2B5EF4-FFF2-40B4-BE49-F238E27FC236}">
                <a16:creationId xmlns:a16="http://schemas.microsoft.com/office/drawing/2014/main" id="{2597A733-E816-4D19-A30B-42D15BD0A5EC}"/>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2471" name="テキスト ボックス 1">
            <a:extLst>
              <a:ext uri="{FF2B5EF4-FFF2-40B4-BE49-F238E27FC236}">
                <a16:creationId xmlns:a16="http://schemas.microsoft.com/office/drawing/2014/main" id="{D0D5A06C-1FF8-4B3A-9158-F949F9DB1931}"/>
              </a:ext>
            </a:extLst>
          </p:cNvPr>
          <p:cNvSpPr txBox="1">
            <a:spLocks noChangeArrowheads="1"/>
          </p:cNvSpPr>
          <p:nvPr/>
        </p:nvSpPr>
        <p:spPr bwMode="auto">
          <a:xfrm>
            <a:off x="158751" y="1412875"/>
            <a:ext cx="964882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・ユーザー</a:t>
            </a:r>
            <a:r>
              <a:rPr lang="en-US" altLang="ja-JP" sz="1800" dirty="0">
                <a:latin typeface="+mn-ea"/>
                <a:ea typeface="+mn-ea"/>
                <a:cs typeface="ＭＳ Ｐゴシック" panose="020B0600070205080204" pitchFamily="50" charset="-128"/>
              </a:rPr>
              <a:t>ID</a:t>
            </a:r>
            <a:r>
              <a:rPr lang="ja-JP" altLang="en-US" sz="1800" dirty="0">
                <a:latin typeface="+mn-ea"/>
                <a:ea typeface="+mn-ea"/>
                <a:cs typeface="ＭＳ Ｐゴシック" panose="020B0600070205080204" pitchFamily="50" charset="-128"/>
              </a:rPr>
              <a:t>による初回ログイン時、登録されたメールアドレスの有効性を確認するため、</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メールアドレス認証の手続きが必要になります。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D5E18890-A5C2-414D-851E-B26F342A9C1B}"/>
              </a:ext>
            </a:extLst>
          </p:cNvPr>
          <p:cNvSpPr/>
          <p:nvPr/>
        </p:nvSpPr>
        <p:spPr>
          <a:xfrm>
            <a:off x="7493151" y="3073426"/>
            <a:ext cx="1420271" cy="440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3" name="四角形: 角を丸くする 2">
            <a:extLst>
              <a:ext uri="{FF2B5EF4-FFF2-40B4-BE49-F238E27FC236}">
                <a16:creationId xmlns:a16="http://schemas.microsoft.com/office/drawing/2014/main" id="{24000EC6-145F-902D-87BE-8FD134362C32}"/>
              </a:ext>
            </a:extLst>
          </p:cNvPr>
          <p:cNvSpPr/>
          <p:nvPr/>
        </p:nvSpPr>
        <p:spPr>
          <a:xfrm>
            <a:off x="8600993" y="5029926"/>
            <a:ext cx="108012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0" name="直線矢印コネクタ 9">
            <a:extLst>
              <a:ext uri="{FF2B5EF4-FFF2-40B4-BE49-F238E27FC236}">
                <a16:creationId xmlns:a16="http://schemas.microsoft.com/office/drawing/2014/main" id="{931550F6-DFF6-6948-6F76-B911C0F95AD4}"/>
              </a:ext>
            </a:extLst>
          </p:cNvPr>
          <p:cNvCxnSpPr>
            <a:cxnSpLocks/>
          </p:cNvCxnSpPr>
          <p:nvPr/>
        </p:nvCxnSpPr>
        <p:spPr>
          <a:xfrm>
            <a:off x="4978271" y="3416579"/>
            <a:ext cx="0" cy="59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A88B854-D377-B54A-E2D4-EBD9631B9BD5}"/>
              </a:ext>
            </a:extLst>
          </p:cNvPr>
          <p:cNvSpPr txBox="1"/>
          <p:nvPr/>
        </p:nvSpPr>
        <p:spPr>
          <a:xfrm>
            <a:off x="584742" y="5718061"/>
            <a:ext cx="8733339" cy="523220"/>
          </a:xfrm>
          <a:prstGeom prst="rect">
            <a:avLst/>
          </a:prstGeom>
          <a:noFill/>
        </p:spPr>
        <p:txBody>
          <a:bodyPr wrap="square">
            <a:spAutoFit/>
          </a:bodyPr>
          <a:lstStyle/>
          <a:p>
            <a:pPr algn="just">
              <a:buNone/>
            </a:pPr>
            <a:r>
              <a:rPr lang="ja-JP" altLang="en-US" sz="1400" dirty="0">
                <a:latin typeface="+mn-ea"/>
                <a:ea typeface="+mn-ea"/>
                <a:cs typeface="ＭＳ Ｐゴシック" panose="020B0600070205080204" pitchFamily="50" charset="-128"/>
              </a:rPr>
              <a:t>ログイン後に認証用の画面が表示されますので「確認コードを発行」をクリックしてください。登録済のメールアドレス宛に「確認コード」が送信されますので、入力欄に貼り付け、「確認」をクリックします。</a:t>
            </a:r>
            <a:endParaRPr lang="en-US" altLang="ja-JP" sz="1400" dirty="0">
              <a:latin typeface="+mn-ea"/>
              <a:ea typeface="+mn-ea"/>
              <a:cs typeface="ＭＳ Ｐゴシック" panose="020B0600070205080204" pitchFamily="50" charset="-128"/>
            </a:endParaRPr>
          </a:p>
        </p:txBody>
      </p:sp>
    </p:spTree>
    <p:extLst>
      <p:ext uri="{BB962C8B-B14F-4D97-AF65-F5344CB8AC3E}">
        <p14:creationId xmlns:p14="http://schemas.microsoft.com/office/powerpoint/2010/main" val="3716006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E7D06CB9-17F4-0070-7C6C-387F0F88D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36" y="4714066"/>
            <a:ext cx="8312785" cy="2099310"/>
          </a:xfrm>
          <a:prstGeom prst="rect">
            <a:avLst/>
          </a:prstGeom>
        </p:spPr>
      </p:pic>
      <p:pic>
        <p:nvPicPr>
          <p:cNvPr id="5" name="図 4" descr="背景パターン&#10;&#10;中程度の精度で自動的に生成された説明">
            <a:extLst>
              <a:ext uri="{FF2B5EF4-FFF2-40B4-BE49-F238E27FC236}">
                <a16:creationId xmlns:a16="http://schemas.microsoft.com/office/drawing/2014/main" id="{F29BFAB5-187E-C0E5-D9B5-CB73002E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71" y="3089799"/>
            <a:ext cx="8756650" cy="1581150"/>
          </a:xfrm>
          <a:prstGeom prst="rect">
            <a:avLst/>
          </a:prstGeom>
        </p:spPr>
      </p:pic>
      <p:sp>
        <p:nvSpPr>
          <p:cNvPr id="64514" name="スライド番号プレースホルダー 3">
            <a:extLst>
              <a:ext uri="{FF2B5EF4-FFF2-40B4-BE49-F238E27FC236}">
                <a16:creationId xmlns:a16="http://schemas.microsoft.com/office/drawing/2014/main" id="{160C4216-0946-4FA4-AD9D-4925F72A663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6A501C1-0142-4A24-BD03-CED09C7FEFD4}" type="slidenum">
              <a:rPr lang="en-US" altLang="ja-JP" sz="1000" smtClean="0">
                <a:latin typeface="+mn-ea"/>
                <a:ea typeface="+mn-ea"/>
              </a:rPr>
              <a:pPr/>
              <a:t>31</a:t>
            </a:fld>
            <a:endParaRPr lang="en-US" altLang="ja-JP" sz="1000">
              <a:latin typeface="+mn-ea"/>
              <a:ea typeface="+mn-ea"/>
            </a:endParaRPr>
          </a:p>
        </p:txBody>
      </p:sp>
      <p:sp>
        <p:nvSpPr>
          <p:cNvPr id="64516" name="Rectangle 2">
            <a:extLst>
              <a:ext uri="{FF2B5EF4-FFF2-40B4-BE49-F238E27FC236}">
                <a16:creationId xmlns:a16="http://schemas.microsoft.com/office/drawing/2014/main" id="{4245DCF9-3EE7-4730-A157-4623A8FD064F}"/>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latin typeface="+mn-ea"/>
                <a:ea typeface="+mn-ea"/>
              </a:rPr>
              <a:t>２．貿易登録完了後の手続き</a:t>
            </a:r>
          </a:p>
        </p:txBody>
      </p:sp>
      <p:sp>
        <p:nvSpPr>
          <p:cNvPr id="64517" name="テキスト ボックス 11">
            <a:extLst>
              <a:ext uri="{FF2B5EF4-FFF2-40B4-BE49-F238E27FC236}">
                <a16:creationId xmlns:a16="http://schemas.microsoft.com/office/drawing/2014/main" id="{0F14241A-43A4-4D49-B7F5-5E81F02AEA19}"/>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（５）ユーザー</a:t>
            </a:r>
            <a:r>
              <a:rPr lang="en-US" altLang="ja-JP" u="sng" dirty="0">
                <a:latin typeface="+mn-ea"/>
                <a:ea typeface="+mn-ea"/>
              </a:rPr>
              <a:t>ID</a:t>
            </a:r>
            <a:r>
              <a:rPr lang="ja-JP" altLang="en-US" u="sng" dirty="0">
                <a:latin typeface="+mn-ea"/>
                <a:ea typeface="+mn-ea"/>
              </a:rPr>
              <a:t>によるシステムログイン</a:t>
            </a:r>
            <a:endParaRPr lang="ja-JP" altLang="en-US" u="sng" dirty="0">
              <a:solidFill>
                <a:srgbClr val="FF0000"/>
              </a:solidFill>
              <a:latin typeface="+mn-ea"/>
              <a:ea typeface="+mn-ea"/>
            </a:endParaRPr>
          </a:p>
        </p:txBody>
      </p:sp>
      <p:sp>
        <p:nvSpPr>
          <p:cNvPr id="64518" name="テキスト ボックス 1">
            <a:extLst>
              <a:ext uri="{FF2B5EF4-FFF2-40B4-BE49-F238E27FC236}">
                <a16:creationId xmlns:a16="http://schemas.microsoft.com/office/drawing/2014/main" id="{127E8399-5FE8-49B4-85D3-E0B420DFD1A6}"/>
              </a:ext>
            </a:extLst>
          </p:cNvPr>
          <p:cNvSpPr txBox="1">
            <a:spLocks noChangeArrowheads="1"/>
          </p:cNvSpPr>
          <p:nvPr/>
        </p:nvSpPr>
        <p:spPr bwMode="auto">
          <a:xfrm>
            <a:off x="158750" y="1412875"/>
            <a:ext cx="9547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（補足）確認コードが届かない場合は「メールアドレスの確認」をクリックすると、登録されているメールアドレスが表示されます。別のメールアドレスに変更して確認コードを発行することもできます。</a:t>
            </a:r>
            <a:endParaRPr lang="en-US" altLang="ja-JP" sz="1800" dirty="0">
              <a:latin typeface="+mn-ea"/>
              <a:ea typeface="+mn-e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22062FF0-3535-4A5F-B597-13D792A9E99D}"/>
              </a:ext>
            </a:extLst>
          </p:cNvPr>
          <p:cNvSpPr/>
          <p:nvPr/>
        </p:nvSpPr>
        <p:spPr>
          <a:xfrm>
            <a:off x="7849792" y="4232828"/>
            <a:ext cx="1130324" cy="295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16" name="四角形: 角を丸くする 15">
            <a:extLst>
              <a:ext uri="{FF2B5EF4-FFF2-40B4-BE49-F238E27FC236}">
                <a16:creationId xmlns:a16="http://schemas.microsoft.com/office/drawing/2014/main" id="{96B0CA36-E305-4025-969A-5B50D618A2EE}"/>
              </a:ext>
            </a:extLst>
          </p:cNvPr>
          <p:cNvSpPr/>
          <p:nvPr/>
        </p:nvSpPr>
        <p:spPr>
          <a:xfrm>
            <a:off x="5047976" y="6453335"/>
            <a:ext cx="1008112" cy="2752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cxnSp>
        <p:nvCxnSpPr>
          <p:cNvPr id="17" name="直線矢印コネクタ 16">
            <a:extLst>
              <a:ext uri="{FF2B5EF4-FFF2-40B4-BE49-F238E27FC236}">
                <a16:creationId xmlns:a16="http://schemas.microsoft.com/office/drawing/2014/main" id="{556D8654-C53A-4E06-B416-CD05E99531C3}"/>
              </a:ext>
            </a:extLst>
          </p:cNvPr>
          <p:cNvCxnSpPr>
            <a:cxnSpLocks/>
          </p:cNvCxnSpPr>
          <p:nvPr/>
        </p:nvCxnSpPr>
        <p:spPr>
          <a:xfrm>
            <a:off x="8107189" y="4576886"/>
            <a:ext cx="0" cy="436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527" name="正方形/長方形 11">
            <a:extLst>
              <a:ext uri="{FF2B5EF4-FFF2-40B4-BE49-F238E27FC236}">
                <a16:creationId xmlns:a16="http://schemas.microsoft.com/office/drawing/2014/main" id="{DACF8BD4-3D4B-4A5B-AC55-048191FE852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a:t>
            </a:r>
            <a:r>
              <a:rPr lang="en-US" altLang="ja-JP" sz="1600">
                <a:latin typeface="+mn-ea"/>
                <a:ea typeface="+mn-ea"/>
              </a:rPr>
              <a:t>ID</a:t>
            </a:r>
          </a:p>
        </p:txBody>
      </p:sp>
      <p:sp>
        <p:nvSpPr>
          <p:cNvPr id="2" name="テキスト ボックス 1">
            <a:extLst>
              <a:ext uri="{FF2B5EF4-FFF2-40B4-BE49-F238E27FC236}">
                <a16:creationId xmlns:a16="http://schemas.microsoft.com/office/drawing/2014/main" id="{CF580A3A-D03C-6AE7-EC72-10855FBFEA19}"/>
              </a:ext>
            </a:extLst>
          </p:cNvPr>
          <p:cNvSpPr txBox="1">
            <a:spLocks noChangeArrowheads="1"/>
          </p:cNvSpPr>
          <p:nvPr/>
        </p:nvSpPr>
        <p:spPr bwMode="auto">
          <a:xfrm>
            <a:off x="4239482" y="2027443"/>
            <a:ext cx="4849839" cy="941796"/>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200" dirty="0">
                <a:latin typeface="+mn-ea"/>
                <a:ea typeface="+mn-ea"/>
                <a:cs typeface="ＭＳ Ｐゴシック" panose="020B0600070205080204" pitchFamily="50" charset="-128"/>
              </a:rPr>
              <a:t>【</a:t>
            </a:r>
            <a:r>
              <a:rPr lang="ja-JP" altLang="en-US" sz="1200" dirty="0">
                <a:latin typeface="+mn-ea"/>
                <a:ea typeface="+mn-ea"/>
                <a:cs typeface="ＭＳ Ｐゴシック" panose="020B0600070205080204" pitchFamily="50" charset="-128"/>
              </a:rPr>
              <a:t>確認コード記載メール</a:t>
            </a:r>
            <a:r>
              <a:rPr lang="en-US" altLang="ja-JP" sz="1200" dirty="0">
                <a:latin typeface="+mn-ea"/>
                <a:ea typeface="+mn-ea"/>
                <a:cs typeface="ＭＳ Ｐゴシック" panose="020B0600070205080204" pitchFamily="50" charset="-128"/>
              </a:rPr>
              <a:t>】</a:t>
            </a:r>
          </a:p>
          <a:p>
            <a:pPr algn="just">
              <a:buFont typeface="Osaka"/>
              <a:buNone/>
            </a:pPr>
            <a:r>
              <a:rPr lang="ja-JP" altLang="en-US" sz="1200" dirty="0">
                <a:latin typeface="+mn-ea"/>
                <a:ea typeface="+mn-ea"/>
                <a:cs typeface="ＭＳ Ｐゴシック" panose="020B0600070205080204" pitchFamily="50" charset="-128"/>
              </a:rPr>
              <a:t>〇メールタイトル</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貿易関係証明発給用メールアドレス認証　確認コードのお知らせ</a:t>
            </a:r>
            <a:endParaRPr lang="en-US" altLang="ja-JP" sz="1200" dirty="0">
              <a:latin typeface="+mn-ea"/>
              <a:ea typeface="+mn-ea"/>
              <a:cs typeface="ＭＳ Ｐゴシック" panose="020B0600070205080204" pitchFamily="50" charset="-128"/>
            </a:endParaRPr>
          </a:p>
          <a:p>
            <a:pPr algn="just">
              <a:buFont typeface="Osaka"/>
              <a:buNone/>
            </a:pPr>
            <a:r>
              <a:rPr lang="ja-JP" altLang="en-US" sz="1200" dirty="0">
                <a:latin typeface="+mn-ea"/>
                <a:ea typeface="+mn-ea"/>
                <a:cs typeface="ＭＳ Ｐゴシック" panose="020B0600070205080204" pitchFamily="50" charset="-128"/>
              </a:rPr>
              <a:t>〇送信元アドレス　</a:t>
            </a:r>
            <a:r>
              <a:rPr lang="en-US" altLang="ja-JP" sz="1200" dirty="0">
                <a:latin typeface="+mn-ea"/>
                <a:ea typeface="+mn-ea"/>
                <a:cs typeface="ＭＳ Ｐゴシック" panose="020B0600070205080204" pitchFamily="50" charset="-128"/>
              </a:rPr>
              <a:t>x-boekishomei@gensanchi.jcci.or.jp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a:extLst>
              <a:ext uri="{FF2B5EF4-FFF2-40B4-BE49-F238E27FC236}">
                <a16:creationId xmlns:a16="http://schemas.microsoft.com/office/drawing/2014/main" id="{65EAFAFB-FE23-4D3B-86D4-8AB636521A1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３</a:t>
            </a:r>
            <a:r>
              <a:rPr lang="zh-TW" altLang="en-US" sz="5000">
                <a:solidFill>
                  <a:schemeClr val="tx1"/>
                </a:solidFill>
              </a:rPr>
              <a:t>．</a:t>
            </a:r>
            <a:r>
              <a:rPr lang="ja-JP" altLang="en-US" sz="5000">
                <a:solidFill>
                  <a:schemeClr val="tx1"/>
                </a:solidFill>
              </a:rPr>
              <a:t>発給申請</a:t>
            </a:r>
          </a:p>
        </p:txBody>
      </p:sp>
      <p:sp>
        <p:nvSpPr>
          <p:cNvPr id="65539" name="スライド番号プレースホルダー 3">
            <a:extLst>
              <a:ext uri="{FF2B5EF4-FFF2-40B4-BE49-F238E27FC236}">
                <a16:creationId xmlns:a16="http://schemas.microsoft.com/office/drawing/2014/main" id="{1EAED965-3B85-4B47-A99D-D58629BE41D3}"/>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F4964E35-3CA9-49F3-B67A-017D829E390A}" type="slidenum">
              <a:rPr lang="en-US" altLang="ja-JP" sz="1000">
                <a:ea typeface="Osaka"/>
              </a:rPr>
              <a:pPr algn="ctr" eaLnBrk="1" hangingPunct="1">
                <a:spcBef>
                  <a:spcPct val="0"/>
                </a:spcBef>
                <a:buClrTx/>
                <a:buFontTx/>
                <a:buNone/>
              </a:pPr>
              <a:t>32</a:t>
            </a:fld>
            <a:endParaRPr lang="en-US" altLang="ja-JP" sz="1000">
              <a:ea typeface="Osak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DCCDB3-2305-EC54-D78D-28D1679267D9}"/>
              </a:ext>
            </a:extLst>
          </p:cNvPr>
          <p:cNvPicPr>
            <a:picLocks noChangeAspect="1"/>
          </p:cNvPicPr>
          <p:nvPr/>
        </p:nvPicPr>
        <p:blipFill>
          <a:blip r:embed="rId3"/>
          <a:stretch>
            <a:fillRect/>
          </a:stretch>
        </p:blipFill>
        <p:spPr>
          <a:xfrm>
            <a:off x="277214" y="1556792"/>
            <a:ext cx="9360470" cy="4548309"/>
          </a:xfrm>
          <a:prstGeom prst="rect">
            <a:avLst/>
          </a:prstGeom>
          <a:ln>
            <a:solidFill>
              <a:schemeClr val="tx1"/>
            </a:solidFill>
          </a:ln>
        </p:spPr>
      </p:pic>
      <p:sp>
        <p:nvSpPr>
          <p:cNvPr id="67586" name="スライド番号プレースホルダー 3">
            <a:extLst>
              <a:ext uri="{FF2B5EF4-FFF2-40B4-BE49-F238E27FC236}">
                <a16:creationId xmlns:a16="http://schemas.microsoft.com/office/drawing/2014/main" id="{85F7D4A9-AA5A-419A-A1AA-872CED5FC1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D70449-187D-4E27-A734-AA1956CEC256}" type="slidenum">
              <a:rPr lang="en-US" altLang="ja-JP" sz="1000" smtClean="0">
                <a:latin typeface="+mn-ea"/>
                <a:ea typeface="+mn-ea"/>
              </a:rPr>
              <a:pPr>
                <a:spcBef>
                  <a:spcPct val="0"/>
                </a:spcBef>
                <a:buClrTx/>
                <a:buFontTx/>
                <a:buNone/>
              </a:pPr>
              <a:t>33</a:t>
            </a:fld>
            <a:endParaRPr lang="en-US" altLang="ja-JP" sz="1000">
              <a:latin typeface="+mn-ea"/>
              <a:ea typeface="+mn-ea"/>
            </a:endParaRPr>
          </a:p>
        </p:txBody>
      </p:sp>
      <p:sp>
        <p:nvSpPr>
          <p:cNvPr id="67587" name="Rectangle 2">
            <a:extLst>
              <a:ext uri="{FF2B5EF4-FFF2-40B4-BE49-F238E27FC236}">
                <a16:creationId xmlns:a16="http://schemas.microsoft.com/office/drawing/2014/main" id="{0426FB5D-6315-48F9-8D21-E0615A3A7D1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7588" name="正方形/長方形 11">
            <a:extLst>
              <a:ext uri="{FF2B5EF4-FFF2-40B4-BE49-F238E27FC236}">
                <a16:creationId xmlns:a16="http://schemas.microsoft.com/office/drawing/2014/main" id="{04BBD06E-B41B-4207-9C08-E462221A24D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67589" name="正方形/長方形 11">
            <a:extLst>
              <a:ext uri="{FF2B5EF4-FFF2-40B4-BE49-F238E27FC236}">
                <a16:creationId xmlns:a16="http://schemas.microsoft.com/office/drawing/2014/main" id="{9C328E8E-9511-4272-A8E3-44FAA3ABA767}"/>
              </a:ext>
            </a:extLst>
          </p:cNvPr>
          <p:cNvSpPr>
            <a:spLocks noChangeArrowheads="1"/>
          </p:cNvSpPr>
          <p:nvPr/>
        </p:nvSpPr>
        <p:spPr bwMode="auto">
          <a:xfrm>
            <a:off x="273050" y="903288"/>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mn-ea"/>
                <a:ea typeface="+mn-ea"/>
              </a:rPr>
              <a:t>原産地証明書（日本産）のオンライン申請の手続きを説明します。</a:t>
            </a:r>
            <a:endParaRPr lang="en-US" altLang="ja-JP" sz="1800">
              <a:latin typeface="+mn-ea"/>
              <a:ea typeface="+mn-ea"/>
            </a:endParaRPr>
          </a:p>
        </p:txBody>
      </p:sp>
      <p:sp>
        <p:nvSpPr>
          <p:cNvPr id="67590" name="正方形/長方形 11">
            <a:extLst>
              <a:ext uri="{FF2B5EF4-FFF2-40B4-BE49-F238E27FC236}">
                <a16:creationId xmlns:a16="http://schemas.microsoft.com/office/drawing/2014/main" id="{DB0432BF-5708-4345-A259-5862F6D03FFC}"/>
              </a:ext>
            </a:extLst>
          </p:cNvPr>
          <p:cNvSpPr>
            <a:spLocks noChangeArrowheads="1"/>
          </p:cNvSpPr>
          <p:nvPr/>
        </p:nvSpPr>
        <p:spPr bwMode="auto">
          <a:xfrm>
            <a:off x="361950" y="6343096"/>
            <a:ext cx="8208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mn-ea"/>
                <a:ea typeface="+mn-ea"/>
              </a:rPr>
              <a:t>・ユーザーＩＤでログイン後、メインメニューの「発給申請」から申請</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D0C909F2-BF02-4A99-AADB-B4F4396E928F}"/>
              </a:ext>
            </a:extLst>
          </p:cNvPr>
          <p:cNvSpPr/>
          <p:nvPr/>
        </p:nvSpPr>
        <p:spPr>
          <a:xfrm>
            <a:off x="381000" y="3284984"/>
            <a:ext cx="2123728"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710652A-48B7-C1F4-4EDE-5F11A66A457B}"/>
              </a:ext>
            </a:extLst>
          </p:cNvPr>
          <p:cNvPicPr>
            <a:picLocks noChangeAspect="1"/>
          </p:cNvPicPr>
          <p:nvPr/>
        </p:nvPicPr>
        <p:blipFill>
          <a:blip r:embed="rId3"/>
          <a:stretch>
            <a:fillRect/>
          </a:stretch>
        </p:blipFill>
        <p:spPr>
          <a:xfrm>
            <a:off x="652593" y="2457239"/>
            <a:ext cx="8620887" cy="4077437"/>
          </a:xfrm>
          <a:prstGeom prst="rect">
            <a:avLst/>
          </a:prstGeom>
          <a:ln>
            <a:solidFill>
              <a:schemeClr val="tx1"/>
            </a:solidFill>
          </a:ln>
        </p:spPr>
      </p:pic>
      <p:sp>
        <p:nvSpPr>
          <p:cNvPr id="69635" name="スライド番号プレースホルダー 3">
            <a:extLst>
              <a:ext uri="{FF2B5EF4-FFF2-40B4-BE49-F238E27FC236}">
                <a16:creationId xmlns:a16="http://schemas.microsoft.com/office/drawing/2014/main" id="{B3A24DAD-215F-40B9-8869-A4D767C2AF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67A1788-248C-486D-A6BF-1D9E976AFE10}" type="slidenum">
              <a:rPr lang="en-US" altLang="ja-JP" sz="1000" smtClean="0">
                <a:latin typeface="+mn-ea"/>
                <a:ea typeface="+mn-ea"/>
              </a:rPr>
              <a:pPr>
                <a:spcBef>
                  <a:spcPct val="0"/>
                </a:spcBef>
                <a:buClrTx/>
                <a:buFontTx/>
                <a:buNone/>
              </a:pPr>
              <a:t>34</a:t>
            </a:fld>
            <a:endParaRPr lang="en-US" altLang="ja-JP" sz="1000">
              <a:latin typeface="+mn-ea"/>
              <a:ea typeface="+mn-ea"/>
            </a:endParaRPr>
          </a:p>
        </p:txBody>
      </p:sp>
      <p:sp>
        <p:nvSpPr>
          <p:cNvPr id="69636" name="テキスト ボックス 11">
            <a:extLst>
              <a:ext uri="{FF2B5EF4-FFF2-40B4-BE49-F238E27FC236}">
                <a16:creationId xmlns:a16="http://schemas.microsoft.com/office/drawing/2014/main" id="{A0C43D57-1918-472D-BD1C-A9CA19D720D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（１）「発給申請状況一覧」画面</a:t>
            </a:r>
            <a:endParaRPr lang="ja-JP" altLang="en-US" u="sng" dirty="0">
              <a:solidFill>
                <a:srgbClr val="FF0000"/>
              </a:solidFill>
              <a:latin typeface="+mn-ea"/>
              <a:ea typeface="+mn-ea"/>
            </a:endParaRPr>
          </a:p>
        </p:txBody>
      </p:sp>
      <p:sp>
        <p:nvSpPr>
          <p:cNvPr id="69637" name="Rectangle 2">
            <a:extLst>
              <a:ext uri="{FF2B5EF4-FFF2-40B4-BE49-F238E27FC236}">
                <a16:creationId xmlns:a16="http://schemas.microsoft.com/office/drawing/2014/main" id="{8C2BE819-5BDD-43C6-A77D-0EE838AF515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9638" name="正方形/長方形 11">
            <a:extLst>
              <a:ext uri="{FF2B5EF4-FFF2-40B4-BE49-F238E27FC236}">
                <a16:creationId xmlns:a16="http://schemas.microsoft.com/office/drawing/2014/main" id="{90A108E3-7EC5-4129-9024-5D624259D32F}"/>
              </a:ext>
            </a:extLst>
          </p:cNvPr>
          <p:cNvSpPr>
            <a:spLocks noChangeArrowheads="1"/>
          </p:cNvSpPr>
          <p:nvPr/>
        </p:nvSpPr>
        <p:spPr bwMode="auto">
          <a:xfrm>
            <a:off x="55563" y="13414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・メインメニューの発給申請をクリックすると、「発給申請状況一覧」画面が表示されます。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・本画面では、証明書のオンライン申請や申請後の進捗確認、証明書印刷等を行います。</a:t>
            </a:r>
            <a:endParaRPr lang="en-US" altLang="ja-JP" sz="1600" dirty="0">
              <a:latin typeface="+mn-ea"/>
              <a:ea typeface="+mn-ea"/>
            </a:endParaRPr>
          </a:p>
        </p:txBody>
      </p:sp>
      <p:cxnSp>
        <p:nvCxnSpPr>
          <p:cNvPr id="20" name="直線矢印コネクタ 19">
            <a:extLst>
              <a:ext uri="{FF2B5EF4-FFF2-40B4-BE49-F238E27FC236}">
                <a16:creationId xmlns:a16="http://schemas.microsoft.com/office/drawing/2014/main" id="{A48321F9-FD23-4987-9ED2-561A463B212A}"/>
              </a:ext>
            </a:extLst>
          </p:cNvPr>
          <p:cNvCxnSpPr>
            <a:cxnSpLocks/>
          </p:cNvCxnSpPr>
          <p:nvPr/>
        </p:nvCxnSpPr>
        <p:spPr>
          <a:xfrm flipH="1">
            <a:off x="6537176" y="5393679"/>
            <a:ext cx="1512168" cy="6165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1" name="正方形/長方形 11">
            <a:extLst>
              <a:ext uri="{FF2B5EF4-FFF2-40B4-BE49-F238E27FC236}">
                <a16:creationId xmlns:a16="http://schemas.microsoft.com/office/drawing/2014/main" id="{C2A271D9-7A56-4D3E-840F-CE482FB012F8}"/>
              </a:ext>
            </a:extLst>
          </p:cNvPr>
          <p:cNvSpPr>
            <a:spLocks noChangeArrowheads="1"/>
          </p:cNvSpPr>
          <p:nvPr/>
        </p:nvSpPr>
        <p:spPr bwMode="auto">
          <a:xfrm>
            <a:off x="7833320" y="5013176"/>
            <a:ext cx="1904169" cy="461665"/>
          </a:xfrm>
          <a:prstGeom prst="rect">
            <a:avLst/>
          </a:prstGeom>
          <a:solidFill>
            <a:schemeClr val="bg1"/>
          </a:solidFill>
          <a:ln>
            <a:solidFill>
              <a:schemeClr val="tx1"/>
            </a:solidFill>
            <a:prstDash val="dash"/>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latin typeface="+mn-ea"/>
                <a:ea typeface="+mn-ea"/>
              </a:rPr>
              <a:t>申請一覧が表示されます</a:t>
            </a:r>
            <a:endParaRPr lang="en-US" altLang="ja-JP" sz="1200" dirty="0">
              <a:latin typeface="+mn-ea"/>
              <a:ea typeface="+mn-ea"/>
            </a:endParaRPr>
          </a:p>
          <a:p>
            <a:pPr algn="ctr">
              <a:spcBef>
                <a:spcPct val="0"/>
              </a:spcBef>
              <a:buClrTx/>
              <a:buFontTx/>
              <a:buNone/>
            </a:pPr>
            <a:r>
              <a:rPr lang="en-US" altLang="ja-JP" sz="1200" dirty="0">
                <a:latin typeface="+mn-ea"/>
                <a:ea typeface="+mn-ea"/>
              </a:rPr>
              <a:t>※</a:t>
            </a:r>
            <a:r>
              <a:rPr lang="ja-JP" altLang="en-US" sz="1200" dirty="0">
                <a:latin typeface="+mn-ea"/>
                <a:ea typeface="+mn-ea"/>
              </a:rPr>
              <a:t>詳細は次ページ</a:t>
            </a:r>
            <a:endParaRPr lang="en-US" altLang="ja-JP" sz="1200" dirty="0">
              <a:latin typeface="+mn-ea"/>
              <a:ea typeface="+mn-ea"/>
            </a:endParaRPr>
          </a:p>
        </p:txBody>
      </p:sp>
      <p:sp>
        <p:nvSpPr>
          <p:cNvPr id="69642" name="正方形/長方形 11">
            <a:extLst>
              <a:ext uri="{FF2B5EF4-FFF2-40B4-BE49-F238E27FC236}">
                <a16:creationId xmlns:a16="http://schemas.microsoft.com/office/drawing/2014/main" id="{F3429B97-7138-4510-A3D2-611C81DBF082}"/>
              </a:ext>
            </a:extLst>
          </p:cNvPr>
          <p:cNvSpPr>
            <a:spLocks noChangeArrowheads="1"/>
          </p:cNvSpPr>
          <p:nvPr/>
        </p:nvSpPr>
        <p:spPr bwMode="auto">
          <a:xfrm>
            <a:off x="150803" y="2010994"/>
            <a:ext cx="410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一覧表示する申請履歴の絞り込み条件を設定できます。</a:t>
            </a:r>
            <a:endParaRPr lang="en-US" altLang="ja-JP" sz="1200" dirty="0">
              <a:latin typeface="+mn-ea"/>
              <a:ea typeface="+mn-ea"/>
            </a:endParaRPr>
          </a:p>
        </p:txBody>
      </p:sp>
      <p:cxnSp>
        <p:nvCxnSpPr>
          <p:cNvPr id="25" name="直線矢印コネクタ 24">
            <a:extLst>
              <a:ext uri="{FF2B5EF4-FFF2-40B4-BE49-F238E27FC236}">
                <a16:creationId xmlns:a16="http://schemas.microsoft.com/office/drawing/2014/main" id="{2461BCE9-11E2-4DF7-92A6-CF3EE0BBECFB}"/>
              </a:ext>
            </a:extLst>
          </p:cNvPr>
          <p:cNvCxnSpPr>
            <a:cxnSpLocks/>
          </p:cNvCxnSpPr>
          <p:nvPr/>
        </p:nvCxnSpPr>
        <p:spPr>
          <a:xfrm flipH="1">
            <a:off x="5241032" y="2412535"/>
            <a:ext cx="1658203" cy="22406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4" name="正方形/長方形 11">
            <a:extLst>
              <a:ext uri="{FF2B5EF4-FFF2-40B4-BE49-F238E27FC236}">
                <a16:creationId xmlns:a16="http://schemas.microsoft.com/office/drawing/2014/main" id="{05F01B9E-E40A-4CCC-81C3-4DC882335E5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cxnSp>
        <p:nvCxnSpPr>
          <p:cNvPr id="22" name="直線矢印コネクタ 21">
            <a:extLst>
              <a:ext uri="{FF2B5EF4-FFF2-40B4-BE49-F238E27FC236}">
                <a16:creationId xmlns:a16="http://schemas.microsoft.com/office/drawing/2014/main" id="{336A4B43-7DAB-4EE5-9858-C69CE3873DA9}"/>
              </a:ext>
            </a:extLst>
          </p:cNvPr>
          <p:cNvCxnSpPr>
            <a:cxnSpLocks/>
          </p:cNvCxnSpPr>
          <p:nvPr/>
        </p:nvCxnSpPr>
        <p:spPr>
          <a:xfrm>
            <a:off x="2202647" y="2287219"/>
            <a:ext cx="230072" cy="2283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6" name="正方形/長方形 11">
            <a:extLst>
              <a:ext uri="{FF2B5EF4-FFF2-40B4-BE49-F238E27FC236}">
                <a16:creationId xmlns:a16="http://schemas.microsoft.com/office/drawing/2014/main" id="{8FA0CAE8-2141-4AA8-9776-8D1CED55A4D9}"/>
              </a:ext>
            </a:extLst>
          </p:cNvPr>
          <p:cNvSpPr>
            <a:spLocks noChangeArrowheads="1"/>
          </p:cNvSpPr>
          <p:nvPr/>
        </p:nvSpPr>
        <p:spPr bwMode="auto">
          <a:xfrm>
            <a:off x="4083900" y="1910910"/>
            <a:ext cx="5766537" cy="646331"/>
          </a:xfrm>
          <a:prstGeom prst="rect">
            <a:avLst/>
          </a:prstGeom>
          <a:solidFill>
            <a:schemeClr val="bg1"/>
          </a:solidFill>
          <a:ln w="9525">
            <a:solidFill>
              <a:srgbClr val="000000"/>
            </a:solidFill>
            <a:prstDash val="dash"/>
            <a:miter lim="800000"/>
            <a:headEnd/>
            <a:tailEnd/>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pPr>
            <a:r>
              <a:rPr lang="en-US" altLang="ja-JP" sz="1200" dirty="0">
                <a:latin typeface="+mn-ea"/>
                <a:ea typeface="+mn-ea"/>
              </a:rPr>
              <a:t>【</a:t>
            </a:r>
            <a:r>
              <a:rPr lang="ja-JP" altLang="en-US" sz="1200" dirty="0">
                <a:latin typeface="+mn-ea"/>
                <a:ea typeface="+mn-ea"/>
              </a:rPr>
              <a:t>状態</a:t>
            </a:r>
            <a:r>
              <a:rPr lang="en-US" altLang="ja-JP" sz="1200" dirty="0">
                <a:latin typeface="+mn-ea"/>
                <a:ea typeface="+mn-ea"/>
              </a:rPr>
              <a:t>】</a:t>
            </a:r>
            <a:r>
              <a:rPr lang="ja-JP" altLang="en-US" sz="1200" dirty="0">
                <a:latin typeface="+mn-ea"/>
                <a:ea typeface="+mn-ea"/>
              </a:rPr>
              <a:t>：「空欄（ブランク）」</a:t>
            </a:r>
            <a:r>
              <a:rPr lang="en-US" altLang="ja-JP" sz="1200" dirty="0">
                <a:latin typeface="+mn-ea"/>
                <a:ea typeface="+mn-ea"/>
              </a:rPr>
              <a:t>､</a:t>
            </a:r>
            <a:r>
              <a:rPr lang="ja-JP" altLang="en-US" sz="1200" dirty="0">
                <a:latin typeface="+mn-ea"/>
                <a:ea typeface="+mn-ea"/>
              </a:rPr>
              <a:t>「保存」</a:t>
            </a:r>
            <a:r>
              <a:rPr lang="en-US" altLang="ja-JP" sz="1200" dirty="0">
                <a:latin typeface="+mn-ea"/>
                <a:ea typeface="+mn-ea"/>
              </a:rPr>
              <a:t>､</a:t>
            </a:r>
            <a:r>
              <a:rPr lang="ja-JP" altLang="en-US" sz="1200" dirty="0">
                <a:latin typeface="+mn-ea"/>
                <a:ea typeface="+mn-ea"/>
              </a:rPr>
              <a:t>「保留」</a:t>
            </a:r>
            <a:r>
              <a:rPr lang="en-US" altLang="ja-JP" sz="1200" dirty="0">
                <a:latin typeface="+mn-ea"/>
                <a:ea typeface="+mn-ea"/>
              </a:rPr>
              <a:t>､</a:t>
            </a:r>
            <a:r>
              <a:rPr lang="ja-JP" altLang="en-US" sz="1200" dirty="0">
                <a:latin typeface="+mn-ea"/>
                <a:ea typeface="+mn-ea"/>
              </a:rPr>
              <a:t>「発給申請」</a:t>
            </a:r>
            <a:r>
              <a:rPr lang="en-US" altLang="ja-JP" sz="1200" dirty="0">
                <a:latin typeface="+mn-ea"/>
                <a:ea typeface="+mn-ea"/>
              </a:rPr>
              <a:t>､</a:t>
            </a:r>
            <a:r>
              <a:rPr lang="ja-JP" altLang="en-US" sz="1200" dirty="0">
                <a:latin typeface="+mn-ea"/>
                <a:ea typeface="+mn-ea"/>
              </a:rPr>
              <a:t>「手続中」</a:t>
            </a:r>
            <a:r>
              <a:rPr lang="en-US" altLang="ja-JP" sz="1200" dirty="0">
                <a:latin typeface="+mn-ea"/>
                <a:ea typeface="+mn-ea"/>
              </a:rPr>
              <a:t>､</a:t>
            </a:r>
            <a:r>
              <a:rPr lang="ja-JP" altLang="en-US" sz="1200" dirty="0">
                <a:latin typeface="+mn-ea"/>
                <a:ea typeface="+mn-ea"/>
              </a:rPr>
              <a:t>　　</a:t>
            </a:r>
            <a:endParaRPr lang="en-US" altLang="ja-JP" sz="1200" dirty="0">
              <a:latin typeface="+mn-ea"/>
              <a:ea typeface="+mn-ea"/>
            </a:endParaRPr>
          </a:p>
          <a:p>
            <a:pPr>
              <a:spcBef>
                <a:spcPct val="0"/>
              </a:spcBef>
              <a:buClrTx/>
              <a:buNone/>
            </a:pPr>
            <a:r>
              <a:rPr lang="ja-JP" altLang="en-US" sz="1200" dirty="0">
                <a:latin typeface="+mn-ea"/>
                <a:ea typeface="+mn-ea"/>
              </a:rPr>
              <a:t>　　　　　「承認」</a:t>
            </a:r>
            <a:r>
              <a:rPr lang="en-US" altLang="ja-JP" sz="1200" dirty="0">
                <a:latin typeface="+mn-ea"/>
                <a:ea typeface="+mn-ea"/>
              </a:rPr>
              <a:t>､</a:t>
            </a:r>
            <a:r>
              <a:rPr lang="ja-JP" altLang="en-US" sz="1200" dirty="0">
                <a:latin typeface="+mn-ea"/>
                <a:ea typeface="+mn-ea"/>
              </a:rPr>
              <a:t>「交付済」</a:t>
            </a:r>
            <a:r>
              <a:rPr lang="en-US" altLang="ja-JP" sz="1200" dirty="0">
                <a:latin typeface="+mn-ea"/>
                <a:ea typeface="+mn-ea"/>
              </a:rPr>
              <a:t>､</a:t>
            </a:r>
            <a:r>
              <a:rPr lang="ja-JP" altLang="en-US" sz="1200" dirty="0">
                <a:latin typeface="+mn-ea"/>
                <a:ea typeface="+mn-ea"/>
              </a:rPr>
              <a:t>「承認取消」</a:t>
            </a:r>
            <a:r>
              <a:rPr lang="en-US" altLang="ja-JP" sz="1200" dirty="0">
                <a:latin typeface="+mn-ea"/>
                <a:ea typeface="+mn-ea"/>
              </a:rPr>
              <a:t>､</a:t>
            </a:r>
            <a:r>
              <a:rPr lang="ja-JP" altLang="en-US" sz="1200" dirty="0">
                <a:latin typeface="+mn-ea"/>
                <a:ea typeface="+mn-ea"/>
              </a:rPr>
              <a:t>「交付取消」　</a:t>
            </a:r>
            <a:endParaRPr lang="en-US" altLang="ja-JP" sz="1200" dirty="0">
              <a:latin typeface="+mn-ea"/>
              <a:ea typeface="+mn-ea"/>
            </a:endParaRPr>
          </a:p>
          <a:p>
            <a:pPr>
              <a:spcBef>
                <a:spcPct val="0"/>
              </a:spcBef>
              <a:buClr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各状態の詳細は次ページに記載</a:t>
            </a:r>
            <a:endParaRPr lang="en-US" altLang="ja-JP" sz="1200" dirty="0">
              <a:latin typeface="+mn-ea"/>
              <a:ea typeface="+mn-ea"/>
            </a:endParaRPr>
          </a:p>
        </p:txBody>
      </p:sp>
      <p:sp>
        <p:nvSpPr>
          <p:cNvPr id="21" name="四角形: 角を丸くする 20">
            <a:extLst>
              <a:ext uri="{FF2B5EF4-FFF2-40B4-BE49-F238E27FC236}">
                <a16:creationId xmlns:a16="http://schemas.microsoft.com/office/drawing/2014/main" id="{7F1FC1D3-232C-40EF-87DA-B7CD52F3AD16}"/>
              </a:ext>
            </a:extLst>
          </p:cNvPr>
          <p:cNvSpPr/>
          <p:nvPr/>
        </p:nvSpPr>
        <p:spPr>
          <a:xfrm>
            <a:off x="4736976" y="4509120"/>
            <a:ext cx="1008112" cy="3536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6" name="四角形: 角を丸くする 25">
            <a:extLst>
              <a:ext uri="{FF2B5EF4-FFF2-40B4-BE49-F238E27FC236}">
                <a16:creationId xmlns:a16="http://schemas.microsoft.com/office/drawing/2014/main" id="{612CB875-9B1B-48D4-8FBB-5BC0D54D8639}"/>
              </a:ext>
            </a:extLst>
          </p:cNvPr>
          <p:cNvSpPr/>
          <p:nvPr/>
        </p:nvSpPr>
        <p:spPr>
          <a:xfrm>
            <a:off x="652592" y="6028799"/>
            <a:ext cx="8692895" cy="5244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 name="四角形: 角を丸くする 9">
            <a:extLst>
              <a:ext uri="{FF2B5EF4-FFF2-40B4-BE49-F238E27FC236}">
                <a16:creationId xmlns:a16="http://schemas.microsoft.com/office/drawing/2014/main" id="{4337BE9D-CFBF-C86A-546D-D61DDDCA7DAB}"/>
              </a:ext>
            </a:extLst>
          </p:cNvPr>
          <p:cNvSpPr/>
          <p:nvPr/>
        </p:nvSpPr>
        <p:spPr>
          <a:xfrm>
            <a:off x="2432719" y="4464418"/>
            <a:ext cx="5112569" cy="929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3">
            <a:extLst>
              <a:ext uri="{FF2B5EF4-FFF2-40B4-BE49-F238E27FC236}">
                <a16:creationId xmlns:a16="http://schemas.microsoft.com/office/drawing/2014/main" id="{09CF6698-E928-4604-A8AC-47D9864C7D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C7709E9-E591-42C7-AEA5-F74153BE7E15}" type="slidenum">
              <a:rPr lang="en-US" altLang="ja-JP" sz="1000" smtClean="0">
                <a:latin typeface="+mn-ea"/>
                <a:ea typeface="+mn-ea"/>
              </a:rPr>
              <a:pPr>
                <a:spcBef>
                  <a:spcPct val="0"/>
                </a:spcBef>
                <a:buClrTx/>
                <a:buFontTx/>
                <a:buNone/>
              </a:pPr>
              <a:t>35</a:t>
            </a:fld>
            <a:endParaRPr lang="en-US" altLang="ja-JP" sz="1000">
              <a:latin typeface="+mn-ea"/>
              <a:ea typeface="+mn-ea"/>
            </a:endParaRPr>
          </a:p>
        </p:txBody>
      </p:sp>
      <p:sp>
        <p:nvSpPr>
          <p:cNvPr id="71683" name="テキスト ボックス 11">
            <a:extLst>
              <a:ext uri="{FF2B5EF4-FFF2-40B4-BE49-F238E27FC236}">
                <a16:creationId xmlns:a16="http://schemas.microsoft.com/office/drawing/2014/main" id="{4B8BB879-D272-4FA2-8BEE-068A71790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（１）「発給申請状況一覧」画面（状態管理）</a:t>
            </a:r>
            <a:endParaRPr lang="ja-JP" altLang="en-US" u="sng" dirty="0">
              <a:solidFill>
                <a:srgbClr val="FF0000"/>
              </a:solidFill>
              <a:latin typeface="+mn-ea"/>
              <a:ea typeface="+mn-ea"/>
            </a:endParaRPr>
          </a:p>
        </p:txBody>
      </p:sp>
      <p:sp>
        <p:nvSpPr>
          <p:cNvPr id="71684" name="Rectangle 2">
            <a:extLst>
              <a:ext uri="{FF2B5EF4-FFF2-40B4-BE49-F238E27FC236}">
                <a16:creationId xmlns:a16="http://schemas.microsoft.com/office/drawing/2014/main" id="{69F78294-BD77-4E26-8C4F-00B86E12493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1685" name="正方形/長方形 11">
            <a:extLst>
              <a:ext uri="{FF2B5EF4-FFF2-40B4-BE49-F238E27FC236}">
                <a16:creationId xmlns:a16="http://schemas.microsoft.com/office/drawing/2014/main" id="{45BC4058-00B1-4D0B-ABEB-7231EB160F9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1686" name="正方形/長方形 11">
            <a:extLst>
              <a:ext uri="{FF2B5EF4-FFF2-40B4-BE49-F238E27FC236}">
                <a16:creationId xmlns:a16="http://schemas.microsoft.com/office/drawing/2014/main" id="{372D4348-50C2-48D6-92AB-4D305A0BE900}"/>
              </a:ext>
            </a:extLst>
          </p:cNvPr>
          <p:cNvSpPr>
            <a:spLocks noChangeArrowheads="1"/>
          </p:cNvSpPr>
          <p:nvPr/>
        </p:nvSpPr>
        <p:spPr bwMode="auto">
          <a:xfrm>
            <a:off x="128588" y="1365250"/>
            <a:ext cx="972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画面の下部に表示される一覧は、申請一覧です。状態欄で審査の進捗状況を表しています。</a:t>
            </a:r>
            <a:endParaRPr lang="en-US" altLang="ja-JP" sz="1200">
              <a:latin typeface="+mn-ea"/>
              <a:ea typeface="+mn-ea"/>
            </a:endParaRPr>
          </a:p>
          <a:p>
            <a:pPr>
              <a:spcBef>
                <a:spcPct val="0"/>
              </a:spcBef>
              <a:buClrTx/>
              <a:buFontTx/>
              <a:buNone/>
            </a:pPr>
            <a:r>
              <a:rPr lang="en-US" altLang="ja-JP" sz="1200">
                <a:latin typeface="+mn-ea"/>
                <a:ea typeface="+mn-ea"/>
              </a:rPr>
              <a:t>※</a:t>
            </a:r>
            <a:r>
              <a:rPr lang="ja-JP" altLang="en-US" sz="1200">
                <a:latin typeface="+mn-ea"/>
                <a:ea typeface="+mn-ea"/>
              </a:rPr>
              <a:t>申請が１件もない場合、空欄になります。</a:t>
            </a:r>
            <a:endParaRPr lang="en-US" altLang="ja-JP" sz="1200">
              <a:latin typeface="+mn-ea"/>
              <a:ea typeface="+mn-ea"/>
            </a:endParaRPr>
          </a:p>
        </p:txBody>
      </p:sp>
      <p:sp>
        <p:nvSpPr>
          <p:cNvPr id="71687" name="正方形/長方形 11">
            <a:extLst>
              <a:ext uri="{FF2B5EF4-FFF2-40B4-BE49-F238E27FC236}">
                <a16:creationId xmlns:a16="http://schemas.microsoft.com/office/drawing/2014/main" id="{B30D0B39-C26F-4D1B-A5E5-01EAFCA4E56E}"/>
              </a:ext>
            </a:extLst>
          </p:cNvPr>
          <p:cNvSpPr>
            <a:spLocks noChangeArrowheads="1"/>
          </p:cNvSpPr>
          <p:nvPr/>
        </p:nvSpPr>
        <p:spPr bwMode="auto">
          <a:xfrm>
            <a:off x="128588" y="1785938"/>
            <a:ext cx="9720262" cy="3140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2200" dirty="0">
                <a:latin typeface="+mn-ea"/>
                <a:ea typeface="+mn-ea"/>
              </a:rPr>
              <a:t>【</a:t>
            </a:r>
            <a:r>
              <a:rPr lang="ja-JP" altLang="en-US" sz="2200" dirty="0">
                <a:latin typeface="+mn-ea"/>
                <a:ea typeface="+mn-ea"/>
              </a:rPr>
              <a:t>状態について</a:t>
            </a:r>
            <a:r>
              <a:rPr lang="en-US" altLang="ja-JP" sz="2200" dirty="0">
                <a:latin typeface="+mn-ea"/>
                <a:ea typeface="+mn-ea"/>
              </a:rPr>
              <a:t>】</a:t>
            </a:r>
          </a:p>
          <a:p>
            <a:pPr>
              <a:spcBef>
                <a:spcPct val="0"/>
              </a:spcBef>
              <a:buClrTx/>
              <a:buFont typeface="Osaka"/>
              <a:buNone/>
            </a:pPr>
            <a:r>
              <a:rPr lang="ja-JP" altLang="en-US" sz="2200" b="1" dirty="0">
                <a:latin typeface="+mn-ea"/>
                <a:ea typeface="+mn-ea"/>
              </a:rPr>
              <a:t>保　存　</a:t>
            </a:r>
            <a:r>
              <a:rPr lang="en-US" altLang="ja-JP" sz="2200" dirty="0">
                <a:latin typeface="+mn-ea"/>
                <a:ea typeface="+mn-ea"/>
              </a:rPr>
              <a:t>…</a:t>
            </a:r>
            <a:r>
              <a:rPr lang="ja-JP" altLang="en-US" sz="2200" dirty="0">
                <a:latin typeface="+mn-ea"/>
                <a:ea typeface="+mn-ea"/>
              </a:rPr>
              <a:t>作成中の発給申請データを保存した状態</a:t>
            </a:r>
            <a:endParaRPr lang="en-US" altLang="ja-JP" sz="2200" dirty="0">
              <a:latin typeface="+mn-ea"/>
              <a:ea typeface="+mn-ea"/>
            </a:endParaRPr>
          </a:p>
          <a:p>
            <a:pPr>
              <a:spcBef>
                <a:spcPct val="0"/>
              </a:spcBef>
              <a:buClrTx/>
              <a:buFont typeface="Osaka"/>
              <a:buNone/>
            </a:pPr>
            <a:r>
              <a:rPr lang="ja-JP" altLang="en-US" sz="2200" b="1" dirty="0">
                <a:latin typeface="+mn-ea"/>
                <a:ea typeface="+mn-ea"/>
              </a:rPr>
              <a:t>保　留　</a:t>
            </a:r>
            <a:r>
              <a:rPr lang="en-US" altLang="ja-JP" sz="2200" dirty="0">
                <a:latin typeface="+mn-ea"/>
                <a:ea typeface="+mn-ea"/>
              </a:rPr>
              <a:t>…</a:t>
            </a:r>
            <a:r>
              <a:rPr lang="ja-JP" altLang="en-US" sz="2200" dirty="0">
                <a:latin typeface="+mn-ea"/>
                <a:ea typeface="+mn-ea"/>
              </a:rPr>
              <a:t>申請内容に不備があり、</a:t>
            </a:r>
            <a:r>
              <a:rPr lang="en-US" altLang="ja-JP" sz="2200" dirty="0">
                <a:latin typeface="+mn-ea"/>
                <a:ea typeface="+mn-ea"/>
              </a:rPr>
              <a:t>CCI</a:t>
            </a:r>
            <a:r>
              <a:rPr lang="ja-JP" altLang="en-US" sz="2200" dirty="0">
                <a:latin typeface="+mn-ea"/>
                <a:ea typeface="+mn-ea"/>
              </a:rPr>
              <a:t>から差し戻された状態</a:t>
            </a:r>
            <a:endParaRPr lang="en-US" altLang="ja-JP" sz="2200" dirty="0">
              <a:latin typeface="+mn-ea"/>
              <a:ea typeface="+mn-ea"/>
            </a:endParaRPr>
          </a:p>
          <a:p>
            <a:pPr>
              <a:spcBef>
                <a:spcPct val="0"/>
              </a:spcBef>
              <a:buClrTx/>
              <a:buFontTx/>
              <a:buNone/>
            </a:pPr>
            <a:r>
              <a:rPr lang="ja-JP" altLang="en-US" sz="2200" b="1" dirty="0">
                <a:latin typeface="+mn-ea"/>
                <a:ea typeface="+mn-ea"/>
              </a:rPr>
              <a:t>発給申請</a:t>
            </a:r>
            <a:r>
              <a:rPr lang="en-US" altLang="ja-JP" sz="2200" dirty="0">
                <a:latin typeface="+mn-ea"/>
                <a:ea typeface="+mn-ea"/>
              </a:rPr>
              <a:t>…</a:t>
            </a:r>
            <a:r>
              <a:rPr lang="ja-JP" altLang="en-US" sz="2200" dirty="0">
                <a:latin typeface="+mn-ea"/>
                <a:ea typeface="+mn-ea"/>
              </a:rPr>
              <a:t>システム上で申請が完了している状態</a:t>
            </a:r>
            <a:endParaRPr lang="en-US" altLang="ja-JP" sz="2200" dirty="0">
              <a:latin typeface="+mn-ea"/>
              <a:ea typeface="+mn-ea"/>
            </a:endParaRPr>
          </a:p>
          <a:p>
            <a:pPr>
              <a:spcBef>
                <a:spcPct val="0"/>
              </a:spcBef>
              <a:buClrTx/>
              <a:buFontTx/>
              <a:buNone/>
            </a:pPr>
            <a:r>
              <a:rPr lang="ja-JP" altLang="en-US" sz="2200" b="1" dirty="0">
                <a:latin typeface="+mn-ea"/>
                <a:ea typeface="+mn-ea"/>
              </a:rPr>
              <a:t>手続中　</a:t>
            </a:r>
            <a:r>
              <a:rPr lang="en-US" altLang="ja-JP" sz="2200" dirty="0">
                <a:latin typeface="+mn-ea"/>
                <a:ea typeface="+mn-ea"/>
              </a:rPr>
              <a:t>…</a:t>
            </a:r>
            <a:r>
              <a:rPr lang="ja-JP" altLang="en-US" sz="2200" dirty="0">
                <a:latin typeface="+mn-ea"/>
                <a:ea typeface="+mn-ea"/>
              </a:rPr>
              <a:t>商工会議所が審査に着手した状態</a:t>
            </a:r>
            <a:endParaRPr lang="en-US" altLang="ja-JP" sz="2200" dirty="0">
              <a:latin typeface="+mn-ea"/>
              <a:ea typeface="+mn-ea"/>
            </a:endParaRPr>
          </a:p>
          <a:p>
            <a:pPr>
              <a:spcBef>
                <a:spcPct val="0"/>
              </a:spcBef>
              <a:buClrTx/>
              <a:buFontTx/>
              <a:buNone/>
            </a:pPr>
            <a:r>
              <a:rPr lang="ja-JP" altLang="en-US" sz="2200" b="1" dirty="0">
                <a:latin typeface="+mn-ea"/>
                <a:ea typeface="+mn-ea"/>
              </a:rPr>
              <a:t>承　認　</a:t>
            </a:r>
            <a:r>
              <a:rPr lang="en-US" altLang="ja-JP" sz="2200" dirty="0">
                <a:latin typeface="+mn-ea"/>
                <a:ea typeface="+mn-ea"/>
              </a:rPr>
              <a:t>…</a:t>
            </a:r>
            <a:r>
              <a:rPr lang="ja-JP" altLang="en-US" sz="2200" dirty="0">
                <a:latin typeface="+mn-ea"/>
                <a:ea typeface="+mn-ea"/>
              </a:rPr>
              <a:t>商工会議所の審査が完了し、手数料の支払いが可能な状態</a:t>
            </a:r>
            <a:endParaRPr lang="en-US" altLang="ja-JP" sz="2200" dirty="0">
              <a:latin typeface="+mn-ea"/>
              <a:ea typeface="+mn-ea"/>
            </a:endParaRPr>
          </a:p>
          <a:p>
            <a:pPr>
              <a:spcBef>
                <a:spcPct val="0"/>
              </a:spcBef>
              <a:buClrTx/>
              <a:buFontTx/>
              <a:buNone/>
            </a:pPr>
            <a:r>
              <a:rPr lang="ja-JP" altLang="en-US" sz="2200" b="1" dirty="0">
                <a:latin typeface="+mn-ea"/>
                <a:ea typeface="+mn-ea"/>
              </a:rPr>
              <a:t>交付済　</a:t>
            </a:r>
            <a:r>
              <a:rPr lang="en-US" altLang="ja-JP" sz="2200" dirty="0">
                <a:latin typeface="+mn-ea"/>
                <a:ea typeface="+mn-ea"/>
              </a:rPr>
              <a:t>…</a:t>
            </a:r>
            <a:r>
              <a:rPr lang="ja-JP" altLang="en-US" sz="2200" dirty="0">
                <a:latin typeface="+mn-ea"/>
                <a:ea typeface="+mn-ea"/>
              </a:rPr>
              <a:t>印刷可能な状態</a:t>
            </a:r>
            <a:endParaRPr lang="en-US" altLang="ja-JP" sz="2200" dirty="0">
              <a:latin typeface="+mn-ea"/>
              <a:ea typeface="+mn-ea"/>
            </a:endParaRPr>
          </a:p>
          <a:p>
            <a:pPr>
              <a:spcBef>
                <a:spcPct val="0"/>
              </a:spcBef>
              <a:buClrTx/>
              <a:buFontTx/>
              <a:buNone/>
            </a:pPr>
            <a:r>
              <a:rPr lang="ja-JP" altLang="en-US" sz="2200" b="1" dirty="0">
                <a:latin typeface="+mn-ea"/>
                <a:ea typeface="+mn-ea"/>
              </a:rPr>
              <a:t>承認取消</a:t>
            </a:r>
            <a:r>
              <a:rPr lang="en-US" altLang="ja-JP" sz="2200" dirty="0">
                <a:latin typeface="+mn-ea"/>
                <a:ea typeface="+mn-ea"/>
              </a:rPr>
              <a:t>…</a:t>
            </a:r>
            <a:r>
              <a:rPr lang="ja-JP" altLang="en-US" sz="2200" dirty="0">
                <a:latin typeface="+mn-ea"/>
                <a:ea typeface="+mn-ea"/>
              </a:rPr>
              <a:t>承認後に承認が取り消された状態（料金未払い等）</a:t>
            </a:r>
            <a:endParaRPr lang="en-US" altLang="ja-JP" sz="2200" dirty="0">
              <a:latin typeface="+mn-ea"/>
              <a:ea typeface="+mn-ea"/>
            </a:endParaRPr>
          </a:p>
          <a:p>
            <a:pPr>
              <a:spcBef>
                <a:spcPct val="0"/>
              </a:spcBef>
              <a:buClrTx/>
              <a:buFontTx/>
              <a:buNone/>
            </a:pPr>
            <a:r>
              <a:rPr lang="ja-JP" altLang="en-US" sz="2200" b="1" dirty="0">
                <a:latin typeface="+mn-ea"/>
                <a:ea typeface="+mn-ea"/>
              </a:rPr>
              <a:t>交付取消</a:t>
            </a:r>
            <a:r>
              <a:rPr lang="en-US" altLang="ja-JP" sz="2200" dirty="0">
                <a:latin typeface="+mn-ea"/>
                <a:ea typeface="+mn-ea"/>
              </a:rPr>
              <a:t>…</a:t>
            </a:r>
            <a:r>
              <a:rPr lang="ja-JP" altLang="en-US" sz="2200" dirty="0">
                <a:latin typeface="+mn-ea"/>
                <a:ea typeface="+mn-ea"/>
              </a:rPr>
              <a:t>交付後に交付が取り消された状態（不正発覚による無効化等）</a:t>
            </a:r>
            <a:endParaRPr lang="en-US" altLang="ja-JP" sz="2200" dirty="0">
              <a:latin typeface="+mn-ea"/>
              <a:ea typeface="+mn-ea"/>
            </a:endParaRPr>
          </a:p>
        </p:txBody>
      </p:sp>
      <p:pic>
        <p:nvPicPr>
          <p:cNvPr id="71688" name="図 2">
            <a:extLst>
              <a:ext uri="{FF2B5EF4-FFF2-40B4-BE49-F238E27FC236}">
                <a16:creationId xmlns:a16="http://schemas.microsoft.com/office/drawing/2014/main" id="{D0AAA8B1-D4DA-4BFC-A6BF-6E17C0F7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5197475"/>
            <a:ext cx="90709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四角形: 角を丸くする 12">
            <a:extLst>
              <a:ext uri="{FF2B5EF4-FFF2-40B4-BE49-F238E27FC236}">
                <a16:creationId xmlns:a16="http://schemas.microsoft.com/office/drawing/2014/main" id="{AB0EFC5C-08BF-40A5-8A24-7D8C0C422825}"/>
              </a:ext>
            </a:extLst>
          </p:cNvPr>
          <p:cNvSpPr/>
          <p:nvPr/>
        </p:nvSpPr>
        <p:spPr>
          <a:xfrm>
            <a:off x="4808538" y="5197475"/>
            <a:ext cx="466725" cy="895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ー 3">
            <a:extLst>
              <a:ext uri="{FF2B5EF4-FFF2-40B4-BE49-F238E27FC236}">
                <a16:creationId xmlns:a16="http://schemas.microsoft.com/office/drawing/2014/main" id="{E212A534-3ED3-445B-960D-07448CC79D5E}"/>
              </a:ext>
            </a:extLst>
          </p:cNvPr>
          <p:cNvSpPr>
            <a:spLocks noGrp="1"/>
          </p:cNvSpPr>
          <p:nvPr>
            <p:ph type="sldNum" sz="quarter" idx="10"/>
          </p:nvPr>
        </p:nvSpPr>
        <p:spPr>
          <a:xfrm>
            <a:off x="9274175" y="6669088"/>
            <a:ext cx="28733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B254919-D7E7-4F4B-92DB-ED83E1E0F8B6}" type="slidenum">
              <a:rPr lang="en-US" altLang="ja-JP" sz="1000" smtClean="0">
                <a:latin typeface="+mn-ea"/>
                <a:ea typeface="+mn-ea"/>
              </a:rPr>
              <a:pPr>
                <a:spcBef>
                  <a:spcPct val="0"/>
                </a:spcBef>
                <a:buClrTx/>
                <a:buFontTx/>
                <a:buNone/>
              </a:pPr>
              <a:t>36</a:t>
            </a:fld>
            <a:endParaRPr lang="en-US" altLang="ja-JP" sz="1000">
              <a:latin typeface="+mn-ea"/>
              <a:ea typeface="+mn-ea"/>
            </a:endParaRPr>
          </a:p>
        </p:txBody>
      </p:sp>
      <p:sp>
        <p:nvSpPr>
          <p:cNvPr id="73731" name="テキスト ボックス 11">
            <a:extLst>
              <a:ext uri="{FF2B5EF4-FFF2-40B4-BE49-F238E27FC236}">
                <a16:creationId xmlns:a16="http://schemas.microsoft.com/office/drawing/2014/main" id="{8791512F-8584-4C58-A239-B958A1E828B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（１）発給申請状況一覧画面（状態管理）</a:t>
            </a:r>
            <a:endParaRPr lang="ja-JP" altLang="en-US" u="sng">
              <a:solidFill>
                <a:srgbClr val="FF0000"/>
              </a:solidFill>
              <a:latin typeface="+mn-ea"/>
              <a:ea typeface="+mn-ea"/>
            </a:endParaRPr>
          </a:p>
        </p:txBody>
      </p:sp>
      <p:sp>
        <p:nvSpPr>
          <p:cNvPr id="8" name="正方形/長方形 7">
            <a:extLst>
              <a:ext uri="{FF2B5EF4-FFF2-40B4-BE49-F238E27FC236}">
                <a16:creationId xmlns:a16="http://schemas.microsoft.com/office/drawing/2014/main" id="{54BB92B3-6E65-4E1D-BEA6-EB6A0EA26E6E}"/>
              </a:ext>
            </a:extLst>
          </p:cNvPr>
          <p:cNvSpPr/>
          <p:nvPr/>
        </p:nvSpPr>
        <p:spPr>
          <a:xfrm>
            <a:off x="309563" y="2054597"/>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発給申請</a:t>
            </a:r>
          </a:p>
        </p:txBody>
      </p:sp>
      <p:sp>
        <p:nvSpPr>
          <p:cNvPr id="9" name="正方形/長方形 8">
            <a:extLst>
              <a:ext uri="{FF2B5EF4-FFF2-40B4-BE49-F238E27FC236}">
                <a16:creationId xmlns:a16="http://schemas.microsoft.com/office/drawing/2014/main" id="{5E483417-7DF7-4340-A5BC-C36B1A488B86}"/>
              </a:ext>
            </a:extLst>
          </p:cNvPr>
          <p:cNvSpPr/>
          <p:nvPr/>
        </p:nvSpPr>
        <p:spPr>
          <a:xfrm>
            <a:off x="2936875" y="20657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手続中</a:t>
            </a:r>
          </a:p>
        </p:txBody>
      </p:sp>
      <p:sp>
        <p:nvSpPr>
          <p:cNvPr id="12" name="矢印: 右 11">
            <a:extLst>
              <a:ext uri="{FF2B5EF4-FFF2-40B4-BE49-F238E27FC236}">
                <a16:creationId xmlns:a16="http://schemas.microsoft.com/office/drawing/2014/main" id="{69F376CE-99DF-460A-AA37-2D538158C4CC}"/>
              </a:ext>
            </a:extLst>
          </p:cNvPr>
          <p:cNvSpPr/>
          <p:nvPr/>
        </p:nvSpPr>
        <p:spPr>
          <a:xfrm>
            <a:off x="2220913"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3" name="矢印: 右 12">
            <a:extLst>
              <a:ext uri="{FF2B5EF4-FFF2-40B4-BE49-F238E27FC236}">
                <a16:creationId xmlns:a16="http://schemas.microsoft.com/office/drawing/2014/main" id="{79418452-3E43-4FB2-BA09-CDBBD62B022C}"/>
              </a:ext>
            </a:extLst>
          </p:cNvPr>
          <p:cNvSpPr/>
          <p:nvPr/>
        </p:nvSpPr>
        <p:spPr>
          <a:xfrm>
            <a:off x="4808538" y="201490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4" name="矢印: 右 13">
            <a:extLst>
              <a:ext uri="{FF2B5EF4-FFF2-40B4-BE49-F238E27FC236}">
                <a16:creationId xmlns:a16="http://schemas.microsoft.com/office/drawing/2014/main" id="{0EB55F45-6529-491E-832F-9DF35EFE2583}"/>
              </a:ext>
            </a:extLst>
          </p:cNvPr>
          <p:cNvSpPr/>
          <p:nvPr/>
        </p:nvSpPr>
        <p:spPr>
          <a:xfrm>
            <a:off x="7427913" y="1995859"/>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7">
            <a:extLst>
              <a:ext uri="{FF2B5EF4-FFF2-40B4-BE49-F238E27FC236}">
                <a16:creationId xmlns:a16="http://schemas.microsoft.com/office/drawing/2014/main" id="{E92EEBD6-9C93-4239-A5F2-F3E9B2C6FC90}"/>
              </a:ext>
            </a:extLst>
          </p:cNvPr>
          <p:cNvSpPr/>
          <p:nvPr/>
        </p:nvSpPr>
        <p:spPr>
          <a:xfrm>
            <a:off x="5511800" y="2053009"/>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a:t>
            </a:r>
          </a:p>
        </p:txBody>
      </p:sp>
      <p:sp>
        <p:nvSpPr>
          <p:cNvPr id="19" name="正方形/長方形 18">
            <a:extLst>
              <a:ext uri="{FF2B5EF4-FFF2-40B4-BE49-F238E27FC236}">
                <a16:creationId xmlns:a16="http://schemas.microsoft.com/office/drawing/2014/main" id="{61E318FB-3B73-4825-9CD4-CC89F97B02A0}"/>
              </a:ext>
            </a:extLst>
          </p:cNvPr>
          <p:cNvSpPr/>
          <p:nvPr/>
        </p:nvSpPr>
        <p:spPr>
          <a:xfrm>
            <a:off x="8020050" y="2054597"/>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交付済</a:t>
            </a:r>
          </a:p>
        </p:txBody>
      </p:sp>
      <p:sp>
        <p:nvSpPr>
          <p:cNvPr id="73739" name="テキスト ボックス 21">
            <a:extLst>
              <a:ext uri="{FF2B5EF4-FFF2-40B4-BE49-F238E27FC236}">
                <a16:creationId xmlns:a16="http://schemas.microsoft.com/office/drawing/2014/main" id="{E71F9C4C-F66D-4998-996D-348E1ADA3DB8}"/>
              </a:ext>
            </a:extLst>
          </p:cNvPr>
          <p:cNvSpPr txBox="1">
            <a:spLocks noChangeArrowheads="1"/>
          </p:cNvSpPr>
          <p:nvPr/>
        </p:nvSpPr>
        <p:spPr bwMode="auto">
          <a:xfrm>
            <a:off x="9525" y="1557338"/>
            <a:ext cx="659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b="1">
                <a:latin typeface="+mn-ea"/>
                <a:ea typeface="+mn-ea"/>
              </a:rPr>
              <a:t>（参考）発給審査画面に表示される主な「状態」</a:t>
            </a:r>
            <a:endParaRPr lang="en-US" altLang="ja-JP" sz="2000" b="1">
              <a:latin typeface="+mn-ea"/>
              <a:ea typeface="+mn-ea"/>
            </a:endParaRPr>
          </a:p>
        </p:txBody>
      </p:sp>
      <p:sp>
        <p:nvSpPr>
          <p:cNvPr id="73740" name="テキスト ボックス 22">
            <a:extLst>
              <a:ext uri="{FF2B5EF4-FFF2-40B4-BE49-F238E27FC236}">
                <a16:creationId xmlns:a16="http://schemas.microsoft.com/office/drawing/2014/main" id="{1CDDEC45-6FD0-4890-A101-B1C74F158104}"/>
              </a:ext>
            </a:extLst>
          </p:cNvPr>
          <p:cNvSpPr txBox="1">
            <a:spLocks noChangeArrowheads="1"/>
          </p:cNvSpPr>
          <p:nvPr/>
        </p:nvSpPr>
        <p:spPr bwMode="auto">
          <a:xfrm>
            <a:off x="2084388" y="2641972"/>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申請受付</a:t>
            </a:r>
          </a:p>
        </p:txBody>
      </p:sp>
      <p:sp>
        <p:nvSpPr>
          <p:cNvPr id="73741" name="テキスト ボックス 23">
            <a:extLst>
              <a:ext uri="{FF2B5EF4-FFF2-40B4-BE49-F238E27FC236}">
                <a16:creationId xmlns:a16="http://schemas.microsoft.com/office/drawing/2014/main" id="{4A4E6804-CC98-4531-858C-560C266E0F9F}"/>
              </a:ext>
            </a:extLst>
          </p:cNvPr>
          <p:cNvSpPr txBox="1">
            <a:spLocks noChangeArrowheads="1"/>
          </p:cNvSpPr>
          <p:nvPr/>
        </p:nvSpPr>
        <p:spPr bwMode="auto">
          <a:xfrm>
            <a:off x="4772025" y="2670547"/>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不備無し</a:t>
            </a:r>
          </a:p>
        </p:txBody>
      </p:sp>
      <p:sp>
        <p:nvSpPr>
          <p:cNvPr id="73742" name="テキスト ボックス 24">
            <a:extLst>
              <a:ext uri="{FF2B5EF4-FFF2-40B4-BE49-F238E27FC236}">
                <a16:creationId xmlns:a16="http://schemas.microsoft.com/office/drawing/2014/main" id="{786033B1-44A6-4A5B-8629-4FAD227BD8B8}"/>
              </a:ext>
            </a:extLst>
          </p:cNvPr>
          <p:cNvSpPr txBox="1">
            <a:spLocks noChangeArrowheads="1"/>
          </p:cNvSpPr>
          <p:nvPr/>
        </p:nvSpPr>
        <p:spPr bwMode="auto">
          <a:xfrm>
            <a:off x="7088188" y="2635622"/>
            <a:ext cx="1177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手数料の支払い</a:t>
            </a:r>
          </a:p>
        </p:txBody>
      </p:sp>
      <p:cxnSp>
        <p:nvCxnSpPr>
          <p:cNvPr id="26" name="直線矢印コネクタ 25">
            <a:extLst>
              <a:ext uri="{FF2B5EF4-FFF2-40B4-BE49-F238E27FC236}">
                <a16:creationId xmlns:a16="http://schemas.microsoft.com/office/drawing/2014/main" id="{F9A532F8-BA50-46BC-B825-122661599B2C}"/>
              </a:ext>
            </a:extLst>
          </p:cNvPr>
          <p:cNvCxnSpPr>
            <a:cxnSpLocks/>
            <a:stCxn id="9" idx="2"/>
          </p:cNvCxnSpPr>
          <p:nvPr/>
        </p:nvCxnSpPr>
        <p:spPr>
          <a:xfrm>
            <a:off x="3743325" y="251814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94B777F-4D32-4CCC-99F1-14DABEB64504}"/>
              </a:ext>
            </a:extLst>
          </p:cNvPr>
          <p:cNvSpPr/>
          <p:nvPr/>
        </p:nvSpPr>
        <p:spPr>
          <a:xfrm>
            <a:off x="2936875" y="3202359"/>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保留</a:t>
            </a:r>
          </a:p>
        </p:txBody>
      </p:sp>
      <p:sp>
        <p:nvSpPr>
          <p:cNvPr id="73745" name="テキスト ボックス 38">
            <a:extLst>
              <a:ext uri="{FF2B5EF4-FFF2-40B4-BE49-F238E27FC236}">
                <a16:creationId xmlns:a16="http://schemas.microsoft.com/office/drawing/2014/main" id="{32A01F25-450E-4AFD-BB23-A0799967BFB3}"/>
              </a:ext>
            </a:extLst>
          </p:cNvPr>
          <p:cNvSpPr txBox="1">
            <a:spLocks noChangeArrowheads="1"/>
          </p:cNvSpPr>
          <p:nvPr/>
        </p:nvSpPr>
        <p:spPr bwMode="auto">
          <a:xfrm>
            <a:off x="3709988" y="2732459"/>
            <a:ext cx="879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不備有り</a:t>
            </a:r>
          </a:p>
        </p:txBody>
      </p:sp>
      <p:cxnSp>
        <p:nvCxnSpPr>
          <p:cNvPr id="40" name="直線矢印コネクタ 39">
            <a:extLst>
              <a:ext uri="{FF2B5EF4-FFF2-40B4-BE49-F238E27FC236}">
                <a16:creationId xmlns:a16="http://schemas.microsoft.com/office/drawing/2014/main" id="{64A7510F-EB0A-40BF-B185-4955C943B73A}"/>
              </a:ext>
            </a:extLst>
          </p:cNvPr>
          <p:cNvCxnSpPr>
            <a:cxnSpLocks/>
            <a:stCxn id="37" idx="1"/>
            <a:endCxn id="47" idx="3"/>
          </p:cNvCxnSpPr>
          <p:nvPr/>
        </p:nvCxnSpPr>
        <p:spPr>
          <a:xfrm flipH="1" flipV="1">
            <a:off x="1919288" y="3427784"/>
            <a:ext cx="1017587" cy="158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上矢印吹き出し 4">
            <a:extLst>
              <a:ext uri="{FF2B5EF4-FFF2-40B4-BE49-F238E27FC236}">
                <a16:creationId xmlns:a16="http://schemas.microsoft.com/office/drawing/2014/main" id="{FA1A078B-C87F-4062-A427-0BDC5DB0310D}"/>
              </a:ext>
            </a:extLst>
          </p:cNvPr>
          <p:cNvSpPr/>
          <p:nvPr/>
        </p:nvSpPr>
        <p:spPr>
          <a:xfrm>
            <a:off x="3048000" y="3654797"/>
            <a:ext cx="1390650" cy="422275"/>
          </a:xfrm>
          <a:prstGeom prst="upArrow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00" dirty="0">
                <a:latin typeface="+mn-ea"/>
              </a:rPr>
              <a:t>申請者の修正待ち</a:t>
            </a:r>
          </a:p>
        </p:txBody>
      </p:sp>
      <p:sp>
        <p:nvSpPr>
          <p:cNvPr id="73748" name="テキスト ボックス 44">
            <a:extLst>
              <a:ext uri="{FF2B5EF4-FFF2-40B4-BE49-F238E27FC236}">
                <a16:creationId xmlns:a16="http://schemas.microsoft.com/office/drawing/2014/main" id="{18E9D020-B3FB-4928-B8C8-D1B8447AFD9B}"/>
              </a:ext>
            </a:extLst>
          </p:cNvPr>
          <p:cNvSpPr txBox="1">
            <a:spLocks noChangeArrowheads="1"/>
          </p:cNvSpPr>
          <p:nvPr/>
        </p:nvSpPr>
        <p:spPr bwMode="auto">
          <a:xfrm>
            <a:off x="2000250" y="3484934"/>
            <a:ext cx="1085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不備を修正</a:t>
            </a:r>
          </a:p>
        </p:txBody>
      </p:sp>
      <p:sp>
        <p:nvSpPr>
          <p:cNvPr id="73749" name="Rectangle 2">
            <a:extLst>
              <a:ext uri="{FF2B5EF4-FFF2-40B4-BE49-F238E27FC236}">
                <a16:creationId xmlns:a16="http://schemas.microsoft.com/office/drawing/2014/main" id="{7B9D448E-A123-459C-B700-248495F47D3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3750" name="正方形/長方形 11">
            <a:extLst>
              <a:ext uri="{FF2B5EF4-FFF2-40B4-BE49-F238E27FC236}">
                <a16:creationId xmlns:a16="http://schemas.microsoft.com/office/drawing/2014/main" id="{68AB04CD-5973-4DF7-AF22-F59C58DE600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31" name="正方形/長方形 30">
            <a:extLst>
              <a:ext uri="{FF2B5EF4-FFF2-40B4-BE49-F238E27FC236}">
                <a16:creationId xmlns:a16="http://schemas.microsoft.com/office/drawing/2014/main" id="{23E6C587-8725-4920-820A-F4351F87F2EF}"/>
              </a:ext>
            </a:extLst>
          </p:cNvPr>
          <p:cNvSpPr/>
          <p:nvPr/>
        </p:nvSpPr>
        <p:spPr>
          <a:xfrm>
            <a:off x="5516563"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承認取消</a:t>
            </a:r>
          </a:p>
        </p:txBody>
      </p:sp>
      <p:cxnSp>
        <p:nvCxnSpPr>
          <p:cNvPr id="32" name="直線矢印コネクタ 31">
            <a:extLst>
              <a:ext uri="{FF2B5EF4-FFF2-40B4-BE49-F238E27FC236}">
                <a16:creationId xmlns:a16="http://schemas.microsoft.com/office/drawing/2014/main" id="{8174D06D-B94A-49FE-B8C5-66F7F040DF4F}"/>
              </a:ext>
            </a:extLst>
          </p:cNvPr>
          <p:cNvCxnSpPr>
            <a:cxnSpLocks/>
          </p:cNvCxnSpPr>
          <p:nvPr/>
        </p:nvCxnSpPr>
        <p:spPr>
          <a:xfrm flipH="1">
            <a:off x="6321425" y="2553072"/>
            <a:ext cx="0" cy="65881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6EE640C-D49A-403D-BBE2-9C3E503158D6}"/>
              </a:ext>
            </a:extLst>
          </p:cNvPr>
          <p:cNvSpPr/>
          <p:nvPr/>
        </p:nvSpPr>
        <p:spPr>
          <a:xfrm>
            <a:off x="8020050" y="3207122"/>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交付取消</a:t>
            </a:r>
          </a:p>
        </p:txBody>
      </p:sp>
      <p:sp>
        <p:nvSpPr>
          <p:cNvPr id="47" name="正方形/長方形 46">
            <a:extLst>
              <a:ext uri="{FF2B5EF4-FFF2-40B4-BE49-F238E27FC236}">
                <a16:creationId xmlns:a16="http://schemas.microsoft.com/office/drawing/2014/main" id="{EA58C88F-17A0-4A48-B003-4DFC16EA1811}"/>
              </a:ext>
            </a:extLst>
          </p:cNvPr>
          <p:cNvSpPr/>
          <p:nvPr/>
        </p:nvSpPr>
        <p:spPr>
          <a:xfrm>
            <a:off x="309563" y="3200772"/>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latin typeface="+mn-ea"/>
              </a:rPr>
              <a:t>保存</a:t>
            </a:r>
          </a:p>
        </p:txBody>
      </p:sp>
      <p:cxnSp>
        <p:nvCxnSpPr>
          <p:cNvPr id="52" name="直線矢印コネクタ 51">
            <a:extLst>
              <a:ext uri="{FF2B5EF4-FFF2-40B4-BE49-F238E27FC236}">
                <a16:creationId xmlns:a16="http://schemas.microsoft.com/office/drawing/2014/main" id="{C9CADA78-F102-42FC-8F31-4DFBADCE7B6A}"/>
              </a:ext>
            </a:extLst>
          </p:cNvPr>
          <p:cNvCxnSpPr>
            <a:cxnSpLocks/>
          </p:cNvCxnSpPr>
          <p:nvPr/>
        </p:nvCxnSpPr>
        <p:spPr>
          <a:xfrm flipH="1">
            <a:off x="8829675" y="2518147"/>
            <a:ext cx="0" cy="6604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9B5AA29-1365-41BF-BF5C-48AE0D311CA6}"/>
              </a:ext>
            </a:extLst>
          </p:cNvPr>
          <p:cNvCxnSpPr>
            <a:cxnSpLocks/>
          </p:cNvCxnSpPr>
          <p:nvPr/>
        </p:nvCxnSpPr>
        <p:spPr>
          <a:xfrm flipH="1" flipV="1">
            <a:off x="1354138" y="2516559"/>
            <a:ext cx="3175" cy="695325"/>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7" name="テキスト ボックス 22">
            <a:extLst>
              <a:ext uri="{FF2B5EF4-FFF2-40B4-BE49-F238E27FC236}">
                <a16:creationId xmlns:a16="http://schemas.microsoft.com/office/drawing/2014/main" id="{F889933B-1DCF-47E7-B65E-1E69D03516C0}"/>
              </a:ext>
            </a:extLst>
          </p:cNvPr>
          <p:cNvSpPr txBox="1">
            <a:spLocks noChangeArrowheads="1"/>
          </p:cNvSpPr>
          <p:nvPr/>
        </p:nvSpPr>
        <p:spPr bwMode="auto">
          <a:xfrm>
            <a:off x="1347788" y="2573709"/>
            <a:ext cx="931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a:t>
            </a:r>
            <a:endParaRPr lang="en-US" altLang="ja-JP" sz="1100">
              <a:latin typeface="+mn-ea"/>
              <a:ea typeface="+mn-ea"/>
            </a:endParaRPr>
          </a:p>
          <a:p>
            <a:pPr>
              <a:spcBef>
                <a:spcPct val="0"/>
              </a:spcBef>
              <a:buClrTx/>
              <a:buFontTx/>
              <a:buNone/>
            </a:pPr>
            <a:r>
              <a:rPr lang="ja-JP" altLang="en-US" sz="1100">
                <a:latin typeface="+mn-ea"/>
                <a:ea typeface="+mn-ea"/>
              </a:rPr>
              <a:t>または</a:t>
            </a:r>
            <a:endParaRPr lang="en-US" altLang="ja-JP" sz="1100">
              <a:latin typeface="+mn-ea"/>
              <a:ea typeface="+mn-ea"/>
            </a:endParaRPr>
          </a:p>
          <a:p>
            <a:pPr>
              <a:spcBef>
                <a:spcPct val="0"/>
              </a:spcBef>
              <a:buClrTx/>
              <a:buFontTx/>
              <a:buNone/>
            </a:pPr>
            <a:r>
              <a:rPr lang="ja-JP" altLang="en-US" sz="1100">
                <a:latin typeface="+mn-ea"/>
                <a:ea typeface="+mn-ea"/>
              </a:rPr>
              <a:t>再申請</a:t>
            </a:r>
            <a:endParaRPr lang="en-US" altLang="ja-JP" sz="1100">
              <a:latin typeface="+mn-ea"/>
              <a:ea typeface="+mn-ea"/>
            </a:endParaRPr>
          </a:p>
        </p:txBody>
      </p:sp>
      <p:cxnSp>
        <p:nvCxnSpPr>
          <p:cNvPr id="56" name="直線矢印コネクタ 55">
            <a:extLst>
              <a:ext uri="{FF2B5EF4-FFF2-40B4-BE49-F238E27FC236}">
                <a16:creationId xmlns:a16="http://schemas.microsoft.com/office/drawing/2014/main" id="{3CB93338-98FA-44EF-8122-498F5067DF5A}"/>
              </a:ext>
            </a:extLst>
          </p:cNvPr>
          <p:cNvCxnSpPr>
            <a:cxnSpLocks/>
          </p:cNvCxnSpPr>
          <p:nvPr/>
        </p:nvCxnSpPr>
        <p:spPr>
          <a:xfrm>
            <a:off x="1065213" y="2549897"/>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9" name="テキスト ボックス 22">
            <a:extLst>
              <a:ext uri="{FF2B5EF4-FFF2-40B4-BE49-F238E27FC236}">
                <a16:creationId xmlns:a16="http://schemas.microsoft.com/office/drawing/2014/main" id="{D9EA8A87-2E9B-4EAE-A77C-25D6AC348C3E}"/>
              </a:ext>
            </a:extLst>
          </p:cNvPr>
          <p:cNvSpPr txBox="1">
            <a:spLocks noChangeArrowheads="1"/>
          </p:cNvSpPr>
          <p:nvPr/>
        </p:nvSpPr>
        <p:spPr bwMode="auto">
          <a:xfrm>
            <a:off x="358775" y="2708647"/>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mn-ea"/>
                <a:ea typeface="+mn-ea"/>
              </a:rPr>
              <a:t>申請取消</a:t>
            </a:r>
            <a:endParaRPr lang="en-US" altLang="ja-JP" sz="1100">
              <a:latin typeface="+mn-ea"/>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A66E3D-18B6-915B-E0A4-F29FA46FBD1D}"/>
              </a:ext>
            </a:extLst>
          </p:cNvPr>
          <p:cNvPicPr>
            <a:picLocks noChangeAspect="1"/>
          </p:cNvPicPr>
          <p:nvPr/>
        </p:nvPicPr>
        <p:blipFill>
          <a:blip r:embed="rId3"/>
          <a:stretch>
            <a:fillRect/>
          </a:stretch>
        </p:blipFill>
        <p:spPr>
          <a:xfrm>
            <a:off x="79802" y="1568952"/>
            <a:ext cx="6097334" cy="2292096"/>
          </a:xfrm>
          <a:prstGeom prst="rect">
            <a:avLst/>
          </a:prstGeom>
        </p:spPr>
      </p:pic>
      <p:sp>
        <p:nvSpPr>
          <p:cNvPr id="75778" name="スライド番号プレースホルダー 3">
            <a:extLst>
              <a:ext uri="{FF2B5EF4-FFF2-40B4-BE49-F238E27FC236}">
                <a16:creationId xmlns:a16="http://schemas.microsoft.com/office/drawing/2014/main" id="{90F5E323-C391-4436-BF47-BC2DF4E02D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404AD72-CD33-45A4-8E26-FB9233794B66}" type="slidenum">
              <a:rPr lang="en-US" altLang="ja-JP" sz="1000" smtClean="0">
                <a:latin typeface="+mn-ea"/>
                <a:ea typeface="+mn-ea"/>
              </a:rPr>
              <a:pPr>
                <a:spcBef>
                  <a:spcPct val="0"/>
                </a:spcBef>
                <a:buClrTx/>
                <a:buFontTx/>
                <a:buNone/>
              </a:pPr>
              <a:t>37</a:t>
            </a:fld>
            <a:endParaRPr lang="en-US" altLang="ja-JP" sz="1000">
              <a:latin typeface="+mn-ea"/>
              <a:ea typeface="+mn-ea"/>
            </a:endParaRPr>
          </a:p>
        </p:txBody>
      </p:sp>
      <p:sp>
        <p:nvSpPr>
          <p:cNvPr id="75779" name="テキスト ボックス 11">
            <a:extLst>
              <a:ext uri="{FF2B5EF4-FFF2-40B4-BE49-F238E27FC236}">
                <a16:creationId xmlns:a16="http://schemas.microsoft.com/office/drawing/2014/main" id="{FA159A02-FD6E-4314-8618-EABE89A811DE}"/>
              </a:ext>
            </a:extLst>
          </p:cNvPr>
          <p:cNvSpPr txBox="1">
            <a:spLocks noChangeArrowheads="1"/>
          </p:cNvSpPr>
          <p:nvPr/>
        </p:nvSpPr>
        <p:spPr bwMode="auto">
          <a:xfrm>
            <a:off x="65088" y="10017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endParaRPr lang="ja-JP" altLang="en-US" u="sng">
              <a:solidFill>
                <a:srgbClr val="FF0000"/>
              </a:solidFill>
              <a:latin typeface="+mn-ea"/>
              <a:ea typeface="+mn-ea"/>
            </a:endParaRPr>
          </a:p>
        </p:txBody>
      </p:sp>
      <p:sp>
        <p:nvSpPr>
          <p:cNvPr id="75780" name="Rectangle 2">
            <a:extLst>
              <a:ext uri="{FF2B5EF4-FFF2-40B4-BE49-F238E27FC236}">
                <a16:creationId xmlns:a16="http://schemas.microsoft.com/office/drawing/2014/main" id="{310D62E2-0E3F-4ADC-9580-CE467DA7944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52231" name="正方形/長方形 11">
            <a:extLst>
              <a:ext uri="{FF2B5EF4-FFF2-40B4-BE49-F238E27FC236}">
                <a16:creationId xmlns:a16="http://schemas.microsoft.com/office/drawing/2014/main" id="{008211BB-C7EF-4A59-9442-0148B70C4C26}"/>
              </a:ext>
            </a:extLst>
          </p:cNvPr>
          <p:cNvSpPr>
            <a:spLocks noChangeArrowheads="1"/>
          </p:cNvSpPr>
          <p:nvPr/>
        </p:nvSpPr>
        <p:spPr bwMode="auto">
          <a:xfrm>
            <a:off x="65088" y="4616976"/>
            <a:ext cx="6028948" cy="156966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600" dirty="0">
                <a:latin typeface="+mn-ea"/>
                <a:ea typeface="+mn-ea"/>
              </a:rPr>
              <a:t>・申請を開始するには、発給申請状況一覧画面から「原産地証</a:t>
            </a:r>
            <a:endParaRPr lang="en-US" altLang="ja-JP" sz="1600" dirty="0">
              <a:latin typeface="+mn-ea"/>
              <a:ea typeface="+mn-ea"/>
            </a:endParaRPr>
          </a:p>
          <a:p>
            <a:pPr>
              <a:spcBef>
                <a:spcPct val="0"/>
              </a:spcBef>
              <a:buClrTx/>
              <a:buFontTx/>
              <a:buNone/>
              <a:defRPr/>
            </a:pPr>
            <a:r>
              <a:rPr lang="ja-JP" altLang="en-US" sz="1600" dirty="0">
                <a:latin typeface="+mn-ea"/>
                <a:ea typeface="+mn-ea"/>
              </a:rPr>
              <a:t>　明書（日本産）」をクリックします。</a:t>
            </a:r>
            <a:endParaRPr lang="en-US" altLang="ja-JP" sz="1600" dirty="0">
              <a:latin typeface="+mn-ea"/>
              <a:ea typeface="+mn-ea"/>
            </a:endParaRPr>
          </a:p>
          <a:p>
            <a:pPr>
              <a:spcBef>
                <a:spcPct val="0"/>
              </a:spcBef>
              <a:buClrTx/>
              <a:buFont typeface="Osaka"/>
              <a:buNone/>
              <a:defRPr/>
            </a:pPr>
            <a:r>
              <a:rPr lang="ja-JP" altLang="en-US" sz="1600" dirty="0">
                <a:latin typeface="+mn-ea"/>
                <a:ea typeface="+mn-ea"/>
              </a:rPr>
              <a:t>・過去の申請内容をコピーして申請をする場合は「複写」をク</a:t>
            </a:r>
            <a:endParaRPr lang="en-US" altLang="ja-JP" sz="1600" dirty="0">
              <a:latin typeface="+mn-ea"/>
              <a:ea typeface="+mn-ea"/>
            </a:endParaRPr>
          </a:p>
          <a:p>
            <a:pPr>
              <a:spcBef>
                <a:spcPct val="0"/>
              </a:spcBef>
              <a:buClrTx/>
              <a:buFont typeface="Osaka"/>
              <a:buNone/>
              <a:defRPr/>
            </a:pPr>
            <a:r>
              <a:rPr lang="ja-JP" altLang="en-US" sz="1600" dirty="0">
                <a:latin typeface="+mn-ea"/>
                <a:ea typeface="+mn-ea"/>
              </a:rPr>
              <a:t>　リックしてください。</a:t>
            </a:r>
            <a:endParaRPr lang="en-US" altLang="ja-JP" sz="1600" dirty="0">
              <a:latin typeface="+mn-ea"/>
              <a:ea typeface="+mn-ea"/>
            </a:endParaRPr>
          </a:p>
          <a:p>
            <a:pPr>
              <a:spcBef>
                <a:spcPct val="0"/>
              </a:spcBef>
              <a:buClrTx/>
              <a:buFontTx/>
              <a:buNone/>
              <a:defRPr/>
            </a:pPr>
            <a:r>
              <a:rPr lang="ja-JP" altLang="en-US" sz="1600" dirty="0">
                <a:latin typeface="+mn-ea"/>
                <a:ea typeface="+mn-ea"/>
              </a:rPr>
              <a:t>・「</a:t>
            </a:r>
            <a:r>
              <a:rPr lang="en-US" altLang="ja-JP" sz="1600" dirty="0">
                <a:latin typeface="+mn-ea"/>
                <a:ea typeface="+mn-ea"/>
              </a:rPr>
              <a:t>【</a:t>
            </a:r>
            <a:r>
              <a:rPr lang="ja-JP" altLang="en-US" sz="1600" dirty="0">
                <a:latin typeface="+mn-ea"/>
                <a:ea typeface="+mn-ea"/>
              </a:rPr>
              <a:t>重要</a:t>
            </a:r>
            <a:r>
              <a:rPr lang="en-US" altLang="ja-JP" sz="1600" dirty="0">
                <a:latin typeface="+mn-ea"/>
                <a:ea typeface="+mn-ea"/>
              </a:rPr>
              <a:t>】</a:t>
            </a:r>
            <a:r>
              <a:rPr lang="ja-JP" altLang="en-US" sz="1600" dirty="0">
                <a:latin typeface="+mn-ea"/>
                <a:ea typeface="+mn-ea"/>
              </a:rPr>
              <a:t>発給申請にあたっての確認のお願い」をご一読の</a:t>
            </a:r>
            <a:endParaRPr lang="en-US" altLang="ja-JP" sz="1600" dirty="0">
              <a:latin typeface="+mn-ea"/>
              <a:ea typeface="+mn-ea"/>
            </a:endParaRPr>
          </a:p>
          <a:p>
            <a:pPr>
              <a:spcBef>
                <a:spcPct val="0"/>
              </a:spcBef>
              <a:buClrTx/>
              <a:buFontTx/>
              <a:buNone/>
              <a:defRPr/>
            </a:pPr>
            <a:r>
              <a:rPr lang="ja-JP" altLang="en-US" sz="1600" dirty="0">
                <a:latin typeface="+mn-ea"/>
                <a:ea typeface="+mn-ea"/>
              </a:rPr>
              <a:t>　うえ、「発給申請」をクリックします。</a:t>
            </a:r>
            <a:endParaRPr lang="en-US" altLang="ja-JP" sz="1600" strike="sngStrike" dirty="0">
              <a:solidFill>
                <a:srgbClr val="FF0000"/>
              </a:solidFill>
              <a:latin typeface="+mn-ea"/>
              <a:ea typeface="+mn-ea"/>
            </a:endParaRPr>
          </a:p>
        </p:txBody>
      </p:sp>
      <p:sp>
        <p:nvSpPr>
          <p:cNvPr id="75782" name="正方形/長方形 11">
            <a:extLst>
              <a:ext uri="{FF2B5EF4-FFF2-40B4-BE49-F238E27FC236}">
                <a16:creationId xmlns:a16="http://schemas.microsoft.com/office/drawing/2014/main" id="{C5D0AAED-18D5-4692-9907-A017F0D284B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5784" name="正方形/長方形 11">
            <a:extLst>
              <a:ext uri="{FF2B5EF4-FFF2-40B4-BE49-F238E27FC236}">
                <a16:creationId xmlns:a16="http://schemas.microsoft.com/office/drawing/2014/main" id="{BC831B81-19D0-4404-9928-5EA4074DCB54}"/>
              </a:ext>
            </a:extLst>
          </p:cNvPr>
          <p:cNvSpPr>
            <a:spLocks noChangeArrowheads="1"/>
          </p:cNvSpPr>
          <p:nvPr/>
        </p:nvSpPr>
        <p:spPr bwMode="auto">
          <a:xfrm>
            <a:off x="6608763" y="1804754"/>
            <a:ext cx="1224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dirty="0">
                <a:latin typeface="+mn-ea"/>
                <a:ea typeface="+mn-ea"/>
              </a:rPr>
              <a:t>申請開始</a:t>
            </a:r>
            <a:endParaRPr lang="en-US" altLang="ja-JP" sz="2000" dirty="0">
              <a:latin typeface="+mn-ea"/>
              <a:ea typeface="+mn-ea"/>
            </a:endParaRPr>
          </a:p>
        </p:txBody>
      </p:sp>
      <p:sp>
        <p:nvSpPr>
          <p:cNvPr id="22" name="四角形: 角を丸くする 21">
            <a:extLst>
              <a:ext uri="{FF2B5EF4-FFF2-40B4-BE49-F238E27FC236}">
                <a16:creationId xmlns:a16="http://schemas.microsoft.com/office/drawing/2014/main" id="{C4F6A257-A328-44EF-A990-7F63814DE5E0}"/>
              </a:ext>
            </a:extLst>
          </p:cNvPr>
          <p:cNvSpPr/>
          <p:nvPr/>
        </p:nvSpPr>
        <p:spPr>
          <a:xfrm>
            <a:off x="2144687" y="1906101"/>
            <a:ext cx="664939" cy="171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5789" name="図 4">
            <a:extLst>
              <a:ext uri="{FF2B5EF4-FFF2-40B4-BE49-F238E27FC236}">
                <a16:creationId xmlns:a16="http://schemas.microsoft.com/office/drawing/2014/main" id="{A9693589-DF61-4448-A4E6-4C18F1C2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801938"/>
            <a:ext cx="3521075" cy="373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5F995343-1826-4D41-B822-AD32CBFF080D}"/>
              </a:ext>
            </a:extLst>
          </p:cNvPr>
          <p:cNvSpPr/>
          <p:nvPr/>
        </p:nvSpPr>
        <p:spPr>
          <a:xfrm>
            <a:off x="7950200" y="6002338"/>
            <a:ext cx="4238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2F0A34F-1207-421D-9DF9-2360C9C7E876}"/>
              </a:ext>
            </a:extLst>
          </p:cNvPr>
          <p:cNvCxnSpPr>
            <a:cxnSpLocks/>
            <a:stCxn id="75784" idx="1"/>
          </p:cNvCxnSpPr>
          <p:nvPr/>
        </p:nvCxnSpPr>
        <p:spPr>
          <a:xfrm flipH="1" flipV="1">
            <a:off x="2809626" y="1988840"/>
            <a:ext cx="3799137" cy="159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AE89621-9F6E-4A6C-86DB-9F7FBCE3CD87}"/>
              </a:ext>
            </a:extLst>
          </p:cNvPr>
          <p:cNvCxnSpPr>
            <a:cxnSpLocks/>
            <a:stCxn id="4" idx="3"/>
          </p:cNvCxnSpPr>
          <p:nvPr/>
        </p:nvCxnSpPr>
        <p:spPr>
          <a:xfrm>
            <a:off x="5708104" y="3689081"/>
            <a:ext cx="68505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2CEA5157-FB75-231F-B1FC-14111B4AC728}"/>
              </a:ext>
            </a:extLst>
          </p:cNvPr>
          <p:cNvSpPr/>
          <p:nvPr/>
        </p:nvSpPr>
        <p:spPr>
          <a:xfrm>
            <a:off x="5457056" y="3633698"/>
            <a:ext cx="251048" cy="1107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1" name="直線矢印コネクタ 10">
            <a:extLst>
              <a:ext uri="{FF2B5EF4-FFF2-40B4-BE49-F238E27FC236}">
                <a16:creationId xmlns:a16="http://schemas.microsoft.com/office/drawing/2014/main" id="{D833218B-C23E-45D7-826B-43815920E8A4}"/>
              </a:ext>
            </a:extLst>
          </p:cNvPr>
          <p:cNvCxnSpPr>
            <a:cxnSpLocks/>
          </p:cNvCxnSpPr>
          <p:nvPr/>
        </p:nvCxnSpPr>
        <p:spPr>
          <a:xfrm>
            <a:off x="2805806" y="2048957"/>
            <a:ext cx="3587354" cy="8675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4B16B516-8256-4582-AE99-603AEDE3CC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A53F56E-5C9D-47C2-9424-EDA7C1ED29DF}" type="slidenum">
              <a:rPr lang="en-US" altLang="ja-JP" sz="1000" smtClean="0">
                <a:latin typeface="+mn-ea"/>
                <a:ea typeface="+mn-ea"/>
              </a:rPr>
              <a:pPr>
                <a:spcBef>
                  <a:spcPct val="0"/>
                </a:spcBef>
                <a:buClrTx/>
                <a:buFontTx/>
                <a:buNone/>
              </a:pPr>
              <a:t>38</a:t>
            </a:fld>
            <a:endParaRPr lang="en-US" altLang="ja-JP" sz="1000">
              <a:latin typeface="+mn-ea"/>
              <a:ea typeface="+mn-ea"/>
            </a:endParaRPr>
          </a:p>
        </p:txBody>
      </p:sp>
      <p:sp>
        <p:nvSpPr>
          <p:cNvPr id="77827" name="テキスト ボックス 11">
            <a:extLst>
              <a:ext uri="{FF2B5EF4-FFF2-40B4-BE49-F238E27FC236}">
                <a16:creationId xmlns:a16="http://schemas.microsoft.com/office/drawing/2014/main" id="{B67E210A-EA32-4351-B655-BEE61766A8A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（全体の流れ）</a:t>
            </a:r>
            <a:r>
              <a:rPr lang="en-US" altLang="ja-JP" u="sng" dirty="0">
                <a:latin typeface="+mn-ea"/>
                <a:ea typeface="+mn-ea"/>
              </a:rPr>
              <a:t>※</a:t>
            </a:r>
            <a:r>
              <a:rPr lang="ja-JP" altLang="en-US" u="sng" dirty="0">
                <a:latin typeface="+mn-ea"/>
                <a:ea typeface="+mn-ea"/>
              </a:rPr>
              <a:t>手入力</a:t>
            </a:r>
            <a:endParaRPr lang="ja-JP" altLang="en-US" u="sng" dirty="0">
              <a:solidFill>
                <a:srgbClr val="FF0000"/>
              </a:solidFill>
              <a:latin typeface="+mn-ea"/>
              <a:ea typeface="+mn-ea"/>
            </a:endParaRPr>
          </a:p>
        </p:txBody>
      </p:sp>
      <p:sp>
        <p:nvSpPr>
          <p:cNvPr id="77828" name="Rectangle 2">
            <a:extLst>
              <a:ext uri="{FF2B5EF4-FFF2-40B4-BE49-F238E27FC236}">
                <a16:creationId xmlns:a16="http://schemas.microsoft.com/office/drawing/2014/main" id="{2E1CA234-E6C2-491C-850B-872ACC360DC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7829" name="正方形/長方形 11">
            <a:extLst>
              <a:ext uri="{FF2B5EF4-FFF2-40B4-BE49-F238E27FC236}">
                <a16:creationId xmlns:a16="http://schemas.microsoft.com/office/drawing/2014/main" id="{C469AC2C-80F4-4395-BA17-1B8EBAEE01D4}"/>
              </a:ext>
            </a:extLst>
          </p:cNvPr>
          <p:cNvSpPr>
            <a:spLocks noChangeArrowheads="1"/>
          </p:cNvSpPr>
          <p:nvPr/>
        </p:nvSpPr>
        <p:spPr bwMode="auto">
          <a:xfrm>
            <a:off x="52388" y="3409950"/>
            <a:ext cx="3313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②典拠インボイスを情報入力</a:t>
            </a:r>
            <a:endParaRPr lang="en-US" altLang="ja-JP" sz="1600" dirty="0">
              <a:latin typeface="+mn-ea"/>
              <a:ea typeface="+mn-ea"/>
            </a:endParaRPr>
          </a:p>
        </p:txBody>
      </p:sp>
      <p:sp>
        <p:nvSpPr>
          <p:cNvPr id="77830" name="正方形/長方形 11">
            <a:extLst>
              <a:ext uri="{FF2B5EF4-FFF2-40B4-BE49-F238E27FC236}">
                <a16:creationId xmlns:a16="http://schemas.microsoft.com/office/drawing/2014/main" id="{CB705DB6-335C-49B8-8A8B-587AC06E0E48}"/>
              </a:ext>
            </a:extLst>
          </p:cNvPr>
          <p:cNvSpPr>
            <a:spLocks noChangeArrowheads="1"/>
          </p:cNvSpPr>
          <p:nvPr/>
        </p:nvSpPr>
        <p:spPr bwMode="auto">
          <a:xfrm>
            <a:off x="66675" y="1484313"/>
            <a:ext cx="2735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①証明依頼書を画面入力</a:t>
            </a:r>
            <a:endParaRPr lang="en-US" altLang="ja-JP" sz="1600">
              <a:latin typeface="+mn-ea"/>
              <a:ea typeface="+mn-ea"/>
            </a:endParaRPr>
          </a:p>
        </p:txBody>
      </p:sp>
      <p:sp>
        <p:nvSpPr>
          <p:cNvPr id="77831" name="正方形/長方形 11">
            <a:extLst>
              <a:ext uri="{FF2B5EF4-FFF2-40B4-BE49-F238E27FC236}">
                <a16:creationId xmlns:a16="http://schemas.microsoft.com/office/drawing/2014/main" id="{10235189-AF34-4D78-B551-85B806397D14}"/>
              </a:ext>
            </a:extLst>
          </p:cNvPr>
          <p:cNvSpPr>
            <a:spLocks noChangeArrowheads="1"/>
          </p:cNvSpPr>
          <p:nvPr/>
        </p:nvSpPr>
        <p:spPr bwMode="auto">
          <a:xfrm>
            <a:off x="71438" y="5480050"/>
            <a:ext cx="3673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③原産地証明書を画面入力</a:t>
            </a:r>
            <a:endParaRPr lang="en-US" altLang="ja-JP" sz="1600" dirty="0">
              <a:latin typeface="+mn-ea"/>
              <a:ea typeface="+mn-ea"/>
            </a:endParaRPr>
          </a:p>
          <a:p>
            <a:pPr>
              <a:spcBef>
                <a:spcPct val="0"/>
              </a:spcBef>
              <a:buClrTx/>
              <a:buFontTx/>
              <a:buNone/>
            </a:pPr>
            <a:r>
              <a:rPr lang="ja-JP" altLang="en-US" sz="1400" dirty="0">
                <a:latin typeface="+mn-ea"/>
                <a:ea typeface="+mn-ea"/>
              </a:rPr>
              <a:t>（インボイスの記載と異なる箇所を修正）</a:t>
            </a:r>
            <a:endParaRPr lang="en-US" altLang="ja-JP" sz="1400" dirty="0">
              <a:latin typeface="+mn-ea"/>
              <a:ea typeface="+mn-ea"/>
            </a:endParaRPr>
          </a:p>
        </p:txBody>
      </p:sp>
      <p:sp>
        <p:nvSpPr>
          <p:cNvPr id="77832" name="正方形/長方形 11">
            <a:extLst>
              <a:ext uri="{FF2B5EF4-FFF2-40B4-BE49-F238E27FC236}">
                <a16:creationId xmlns:a16="http://schemas.microsoft.com/office/drawing/2014/main" id="{9859163E-36D3-40F0-90DB-43C9912B3CC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5" name="矢印: 右 4">
            <a:extLst>
              <a:ext uri="{FF2B5EF4-FFF2-40B4-BE49-F238E27FC236}">
                <a16:creationId xmlns:a16="http://schemas.microsoft.com/office/drawing/2014/main" id="{84CF60F8-E970-4F7A-A092-70A7E4A9E072}"/>
              </a:ext>
            </a:extLst>
          </p:cNvPr>
          <p:cNvSpPr/>
          <p:nvPr/>
        </p:nvSpPr>
        <p:spPr>
          <a:xfrm rot="5400000">
            <a:off x="6429027" y="2678113"/>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4" name="正方形/長方形 11">
            <a:extLst>
              <a:ext uri="{FF2B5EF4-FFF2-40B4-BE49-F238E27FC236}">
                <a16:creationId xmlns:a16="http://schemas.microsoft.com/office/drawing/2014/main" id="{C9A39C34-9D30-4523-9FC2-4D0CCC18265F}"/>
              </a:ext>
            </a:extLst>
          </p:cNvPr>
          <p:cNvSpPr>
            <a:spLocks noChangeArrowheads="1"/>
          </p:cNvSpPr>
          <p:nvPr/>
        </p:nvSpPr>
        <p:spPr bwMode="auto">
          <a:xfrm>
            <a:off x="46038" y="3698875"/>
            <a:ext cx="38429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・インボイス記載事項から、必須情報を中心に入力し</a:t>
            </a:r>
            <a:endParaRPr lang="en-US" altLang="ja-JP" sz="1200" dirty="0">
              <a:latin typeface="+mn-ea"/>
              <a:ea typeface="+mn-ea"/>
            </a:endParaRPr>
          </a:p>
          <a:p>
            <a:pPr>
              <a:spcBef>
                <a:spcPct val="0"/>
              </a:spcBef>
              <a:buClrTx/>
              <a:buFontTx/>
              <a:buNone/>
            </a:pPr>
            <a:r>
              <a:rPr lang="ja-JP" altLang="en-US" sz="1200" dirty="0">
                <a:latin typeface="+mn-ea"/>
                <a:ea typeface="+mn-ea"/>
              </a:rPr>
              <a:t>　ていただきます。必ずしも、全てのインボイス記載</a:t>
            </a:r>
            <a:endParaRPr lang="en-US" altLang="ja-JP" sz="1200" dirty="0">
              <a:latin typeface="+mn-ea"/>
              <a:ea typeface="+mn-ea"/>
            </a:endParaRPr>
          </a:p>
          <a:p>
            <a:pPr>
              <a:spcBef>
                <a:spcPct val="0"/>
              </a:spcBef>
              <a:buClrTx/>
              <a:buFontTx/>
              <a:buNone/>
            </a:pPr>
            <a:r>
              <a:rPr lang="ja-JP" altLang="en-US" sz="1200" dirty="0">
                <a:latin typeface="+mn-ea"/>
                <a:ea typeface="+mn-ea"/>
              </a:rPr>
              <a:t>　事項を入力する必要はありません。</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「インボイスの内容を原産地証明書に転記」ボタ</a:t>
            </a:r>
            <a:endParaRPr lang="en-US" altLang="ja-JP" sz="1200" dirty="0">
              <a:latin typeface="+mn-ea"/>
              <a:ea typeface="+mn-ea"/>
            </a:endParaRPr>
          </a:p>
          <a:p>
            <a:pPr>
              <a:spcBef>
                <a:spcPct val="0"/>
              </a:spcBef>
              <a:buClrTx/>
              <a:buFontTx/>
              <a:buNone/>
            </a:pPr>
            <a:r>
              <a:rPr lang="ja-JP" altLang="en-US" sz="1200" dirty="0">
                <a:latin typeface="+mn-ea"/>
                <a:ea typeface="+mn-ea"/>
              </a:rPr>
              <a:t>　ンを押すと、インボイスの内容が「原産地証明書」</a:t>
            </a:r>
            <a:endParaRPr lang="en-US" altLang="ja-JP" sz="1200" dirty="0">
              <a:latin typeface="+mn-ea"/>
              <a:ea typeface="+mn-ea"/>
            </a:endParaRPr>
          </a:p>
          <a:p>
            <a:pPr>
              <a:spcBef>
                <a:spcPct val="0"/>
              </a:spcBef>
              <a:buClrTx/>
              <a:buFontTx/>
              <a:buNone/>
            </a:pPr>
            <a:r>
              <a:rPr lang="ja-JP" altLang="en-US" sz="1200" dirty="0">
                <a:latin typeface="+mn-ea"/>
                <a:ea typeface="+mn-ea"/>
              </a:rPr>
              <a:t>　の入力欄に転記されます。</a:t>
            </a:r>
            <a:endParaRPr lang="en-US" altLang="ja-JP" sz="1200" dirty="0">
              <a:latin typeface="+mn-ea"/>
              <a:ea typeface="+mn-ea"/>
            </a:endParaRPr>
          </a:p>
        </p:txBody>
      </p:sp>
      <p:sp>
        <p:nvSpPr>
          <p:cNvPr id="33" name="矢印: 右 32">
            <a:extLst>
              <a:ext uri="{FF2B5EF4-FFF2-40B4-BE49-F238E27FC236}">
                <a16:creationId xmlns:a16="http://schemas.microsoft.com/office/drawing/2014/main" id="{1C0EB165-82C9-485A-9143-52063EAB6E6F}"/>
              </a:ext>
            </a:extLst>
          </p:cNvPr>
          <p:cNvSpPr/>
          <p:nvPr/>
        </p:nvSpPr>
        <p:spPr>
          <a:xfrm rot="5400000">
            <a:off x="6429027" y="4629151"/>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7836" name="正方形/長方形 11">
            <a:extLst>
              <a:ext uri="{FF2B5EF4-FFF2-40B4-BE49-F238E27FC236}">
                <a16:creationId xmlns:a16="http://schemas.microsoft.com/office/drawing/2014/main" id="{10F7BE2E-BA65-4A7B-BB3B-73BBE6366131}"/>
              </a:ext>
            </a:extLst>
          </p:cNvPr>
          <p:cNvSpPr>
            <a:spLocks noChangeArrowheads="1"/>
          </p:cNvSpPr>
          <p:nvPr/>
        </p:nvSpPr>
        <p:spPr bwMode="auto">
          <a:xfrm>
            <a:off x="42863" y="6019006"/>
            <a:ext cx="370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・入力内容が原産地証明書に反映されます。</a:t>
            </a:r>
            <a:endParaRPr lang="en-US" altLang="ja-JP" sz="1200" dirty="0">
              <a:latin typeface="+mn-ea"/>
              <a:ea typeface="+mn-ea"/>
            </a:endParaRPr>
          </a:p>
        </p:txBody>
      </p:sp>
      <p:pic>
        <p:nvPicPr>
          <p:cNvPr id="77838" name="図 3">
            <a:extLst>
              <a:ext uri="{FF2B5EF4-FFF2-40B4-BE49-F238E27FC236}">
                <a16:creationId xmlns:a16="http://schemas.microsoft.com/office/drawing/2014/main" id="{46E2E733-230C-4ACA-9BEC-1B1F8C959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385" y="3387725"/>
            <a:ext cx="5072063" cy="1657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D15746A2-9C21-4919-AA15-23C78A186585}"/>
              </a:ext>
            </a:extLst>
          </p:cNvPr>
          <p:cNvSpPr/>
          <p:nvPr/>
        </p:nvSpPr>
        <p:spPr>
          <a:xfrm>
            <a:off x="6610499" y="4724400"/>
            <a:ext cx="1366837" cy="244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7841" name="図 8">
            <a:extLst>
              <a:ext uri="{FF2B5EF4-FFF2-40B4-BE49-F238E27FC236}">
                <a16:creationId xmlns:a16="http://schemas.microsoft.com/office/drawing/2014/main" id="{2D66B5D8-725C-48D2-90A4-2F79316C7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010" y="5373688"/>
            <a:ext cx="5024438" cy="1290637"/>
          </a:xfrm>
          <a:prstGeom prst="rect">
            <a:avLst/>
          </a:prstGeom>
          <a:solidFill>
            <a:schemeClr val="tx1"/>
          </a:solidFill>
          <a:ln>
            <a:solidFill>
              <a:schemeClr val="tx1"/>
            </a:solidFill>
          </a:ln>
        </p:spPr>
      </p:pic>
      <p:grpSp>
        <p:nvGrpSpPr>
          <p:cNvPr id="2" name="グループ化 1">
            <a:extLst>
              <a:ext uri="{FF2B5EF4-FFF2-40B4-BE49-F238E27FC236}">
                <a16:creationId xmlns:a16="http://schemas.microsoft.com/office/drawing/2014/main" id="{DD5D3424-B063-F47B-B6A8-BAD122A391F1}"/>
              </a:ext>
            </a:extLst>
          </p:cNvPr>
          <p:cNvGrpSpPr/>
          <p:nvPr/>
        </p:nvGrpSpPr>
        <p:grpSpPr>
          <a:xfrm>
            <a:off x="3909192" y="1455209"/>
            <a:ext cx="5148264" cy="1602316"/>
            <a:chOff x="3765549" y="1455209"/>
            <a:chExt cx="5148264" cy="1602316"/>
          </a:xfrm>
        </p:grpSpPr>
        <p:pic>
          <p:nvPicPr>
            <p:cNvPr id="77837" name="図 3" descr="コンピューターのスクリーンショット&#10;&#10;自動的に生成された説明">
              <a:extLst>
                <a:ext uri="{FF2B5EF4-FFF2-40B4-BE49-F238E27FC236}">
                  <a16:creationId xmlns:a16="http://schemas.microsoft.com/office/drawing/2014/main" id="{07B990C4-A88C-494D-A3BE-A759516EEF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578"/>
            <a:stretch/>
          </p:blipFill>
          <p:spPr bwMode="auto">
            <a:xfrm>
              <a:off x="3781425" y="2181225"/>
              <a:ext cx="5132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99A7C351-8FD0-42CC-BE9B-9B3868483F07}"/>
                </a:ext>
              </a:extLst>
            </p:cNvPr>
            <p:cNvPicPr>
              <a:picLocks noChangeAspect="1"/>
            </p:cNvPicPr>
            <p:nvPr/>
          </p:nvPicPr>
          <p:blipFill>
            <a:blip r:embed="rId6"/>
            <a:stretch>
              <a:fillRect/>
            </a:stretch>
          </p:blipFill>
          <p:spPr>
            <a:xfrm>
              <a:off x="3765549" y="1455209"/>
              <a:ext cx="5148263" cy="677647"/>
            </a:xfrm>
            <a:prstGeom prst="rect">
              <a:avLst/>
            </a:prstGeom>
          </p:spPr>
        </p:pic>
      </p:grpSp>
      <p:sp>
        <p:nvSpPr>
          <p:cNvPr id="4" name="テキスト ボックス 3">
            <a:extLst>
              <a:ext uri="{FF2B5EF4-FFF2-40B4-BE49-F238E27FC236}">
                <a16:creationId xmlns:a16="http://schemas.microsoft.com/office/drawing/2014/main" id="{CDB693DA-B5C9-B54C-F21D-70CF0C2392C3}"/>
              </a:ext>
            </a:extLst>
          </p:cNvPr>
          <p:cNvSpPr txBox="1"/>
          <p:nvPr/>
        </p:nvSpPr>
        <p:spPr>
          <a:xfrm>
            <a:off x="3889003" y="1412776"/>
            <a:ext cx="5168454" cy="1679576"/>
          </a:xfrm>
          <a:prstGeom prst="rect">
            <a:avLst/>
          </a:prstGeom>
          <a:noFill/>
          <a:ln>
            <a:solidFill>
              <a:schemeClr val="tx1"/>
            </a:solidFill>
          </a:ln>
        </p:spPr>
        <p:txBody>
          <a:bodyPr wrap="square" rtlCol="0">
            <a:spAutoFit/>
          </a:bodyPr>
          <a:lstStyle/>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272CC8F7-2ECF-459F-96F9-B54667EBE6E4}"/>
              </a:ext>
            </a:extLst>
          </p:cNvPr>
          <p:cNvSpPr>
            <a:spLocks noGrp="1"/>
          </p:cNvSpPr>
          <p:nvPr>
            <p:ph type="sldNum" sz="quarter" idx="10"/>
          </p:nvPr>
        </p:nvSpPr>
        <p:spPr>
          <a:xfrm>
            <a:off x="9231313" y="6656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760467-2572-4F28-9122-381385C53ABA}" type="slidenum">
              <a:rPr lang="en-US" altLang="ja-JP" sz="1000" smtClean="0">
                <a:latin typeface="+mn-ea"/>
                <a:ea typeface="+mn-ea"/>
              </a:rPr>
              <a:pPr>
                <a:spcBef>
                  <a:spcPct val="0"/>
                </a:spcBef>
                <a:buClrTx/>
                <a:buFontTx/>
                <a:buNone/>
              </a:pPr>
              <a:t>3</a:t>
            </a:fld>
            <a:endParaRPr lang="en-US" altLang="ja-JP" sz="1000" dirty="0">
              <a:latin typeface="+mn-ea"/>
              <a:ea typeface="+mn-ea"/>
            </a:endParaRPr>
          </a:p>
        </p:txBody>
      </p:sp>
      <p:sp>
        <p:nvSpPr>
          <p:cNvPr id="11267" name="Rectangle 2">
            <a:extLst>
              <a:ext uri="{FF2B5EF4-FFF2-40B4-BE49-F238E27FC236}">
                <a16:creationId xmlns:a16="http://schemas.microsoft.com/office/drawing/2014/main" id="{A388948B-9938-46B4-9D6E-1989DFDCCF2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オンライン申請・発給手続きの流れ</a:t>
            </a:r>
          </a:p>
        </p:txBody>
      </p:sp>
      <p:sp>
        <p:nvSpPr>
          <p:cNvPr id="11268" name="テキスト ボックス 17">
            <a:extLst>
              <a:ext uri="{FF2B5EF4-FFF2-40B4-BE49-F238E27FC236}">
                <a16:creationId xmlns:a16="http://schemas.microsoft.com/office/drawing/2014/main" id="{CE50E627-5050-4661-8AEE-4093D1667147}"/>
              </a:ext>
            </a:extLst>
          </p:cNvPr>
          <p:cNvSpPr txBox="1">
            <a:spLocks noChangeArrowheads="1"/>
          </p:cNvSpPr>
          <p:nvPr/>
        </p:nvSpPr>
        <p:spPr bwMode="auto">
          <a:xfrm>
            <a:off x="631825" y="6092825"/>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システムの接続情報（推奨ブラウザ：</a:t>
            </a:r>
            <a:r>
              <a:rPr lang="en-US" altLang="ja-JP" sz="1400" dirty="0">
                <a:latin typeface="+mn-ea"/>
                <a:ea typeface="+mn-ea"/>
              </a:rPr>
              <a:t>Google Chrome</a:t>
            </a:r>
            <a:r>
              <a:rPr lang="ja-JP" altLang="en-US" sz="1400" dirty="0">
                <a:latin typeface="+mn-ea"/>
                <a:ea typeface="+mn-ea"/>
              </a:rPr>
              <a:t>）</a:t>
            </a:r>
            <a:endParaRPr lang="en-US" altLang="ja-JP" sz="1400" dirty="0">
              <a:latin typeface="+mn-ea"/>
              <a:ea typeface="+mn-ea"/>
            </a:endParaRPr>
          </a:p>
          <a:p>
            <a:pPr>
              <a:spcBef>
                <a:spcPct val="0"/>
              </a:spcBef>
              <a:buClrTx/>
              <a:buFontTx/>
              <a:buNone/>
            </a:pPr>
            <a:r>
              <a:rPr lang="ja-JP" altLang="en-US" sz="1400" dirty="0">
                <a:latin typeface="+mn-ea"/>
                <a:ea typeface="+mn-ea"/>
              </a:rPr>
              <a:t>貿易関係証明発給システム：</a:t>
            </a:r>
            <a:r>
              <a:rPr lang="en-US" altLang="ja-JP" sz="1400" dirty="0">
                <a:latin typeface="+mn-ea"/>
                <a:ea typeface="+mn-ea"/>
              </a:rPr>
              <a:t>https://coo.gensanchi.jcci.or.jp/</a:t>
            </a:r>
            <a:endParaRPr lang="ja-JP" altLang="en-US" sz="1400" dirty="0">
              <a:latin typeface="+mn-ea"/>
              <a:ea typeface="+mn-ea"/>
            </a:endParaRPr>
          </a:p>
        </p:txBody>
      </p:sp>
      <p:sp>
        <p:nvSpPr>
          <p:cNvPr id="11269" name="正方形/長方形 8">
            <a:extLst>
              <a:ext uri="{FF2B5EF4-FFF2-40B4-BE49-F238E27FC236}">
                <a16:creationId xmlns:a16="http://schemas.microsoft.com/office/drawing/2014/main" id="{A3CBFA97-3871-4C41-BF88-DFA276A003B3}"/>
              </a:ext>
            </a:extLst>
          </p:cNvPr>
          <p:cNvSpPr>
            <a:spLocks noChangeArrowheads="1"/>
          </p:cNvSpPr>
          <p:nvPr/>
        </p:nvSpPr>
        <p:spPr bwMode="auto">
          <a:xfrm>
            <a:off x="8472488" y="1606550"/>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①貿易登録のご案</a:t>
            </a:r>
            <a:endParaRPr lang="en-US" altLang="ja-JP" sz="1200" dirty="0">
              <a:latin typeface="+mn-ea"/>
              <a:ea typeface="+mn-ea"/>
            </a:endParaRPr>
          </a:p>
          <a:p>
            <a:pPr>
              <a:spcBef>
                <a:spcPct val="0"/>
              </a:spcBef>
              <a:buClrTx/>
              <a:buFontTx/>
              <a:buNone/>
            </a:pPr>
            <a:r>
              <a:rPr lang="ja-JP" altLang="en-US" sz="1200">
                <a:latin typeface="+mn-ea"/>
                <a:ea typeface="+mn-ea"/>
              </a:rPr>
              <a:t>　内ページ</a:t>
            </a:r>
          </a:p>
        </p:txBody>
      </p:sp>
      <p:sp>
        <p:nvSpPr>
          <p:cNvPr id="11270" name="正方形/長方形 8">
            <a:extLst>
              <a:ext uri="{FF2B5EF4-FFF2-40B4-BE49-F238E27FC236}">
                <a16:creationId xmlns:a16="http://schemas.microsoft.com/office/drawing/2014/main" id="{377EBAA2-8572-4833-9AFF-C328651DA5AF}"/>
              </a:ext>
            </a:extLst>
          </p:cNvPr>
          <p:cNvSpPr>
            <a:spLocks noChangeArrowheads="1"/>
          </p:cNvSpPr>
          <p:nvPr/>
        </p:nvSpPr>
        <p:spPr bwMode="auto">
          <a:xfrm>
            <a:off x="8548688" y="4179888"/>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②貿易関係証明オンライン発給システム</a:t>
            </a:r>
          </a:p>
        </p:txBody>
      </p:sp>
      <p:sp>
        <p:nvSpPr>
          <p:cNvPr id="6" name="右中かっこ 5">
            <a:extLst>
              <a:ext uri="{FF2B5EF4-FFF2-40B4-BE49-F238E27FC236}">
                <a16:creationId xmlns:a16="http://schemas.microsoft.com/office/drawing/2014/main" id="{A5ED786C-F67D-444A-929A-957DA523039F}"/>
              </a:ext>
            </a:extLst>
          </p:cNvPr>
          <p:cNvSpPr/>
          <p:nvPr/>
        </p:nvSpPr>
        <p:spPr>
          <a:xfrm>
            <a:off x="8310563" y="2341563"/>
            <a:ext cx="314325" cy="360838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2" name="図 2">
            <a:extLst>
              <a:ext uri="{FF2B5EF4-FFF2-40B4-BE49-F238E27FC236}">
                <a16:creationId xmlns:a16="http://schemas.microsoft.com/office/drawing/2014/main" id="{263B2C5A-50ED-4667-A9E9-9ECB6A3C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6111875"/>
            <a:ext cx="2809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中かっこ 9">
            <a:extLst>
              <a:ext uri="{FF2B5EF4-FFF2-40B4-BE49-F238E27FC236}">
                <a16:creationId xmlns:a16="http://schemas.microsoft.com/office/drawing/2014/main" id="{5E5043AB-2512-4A80-8888-F57E669DB73D}"/>
              </a:ext>
            </a:extLst>
          </p:cNvPr>
          <p:cNvSpPr/>
          <p:nvPr/>
        </p:nvSpPr>
        <p:spPr>
          <a:xfrm>
            <a:off x="8286750" y="963613"/>
            <a:ext cx="314325" cy="12414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pic>
        <p:nvPicPr>
          <p:cNvPr id="11274" name="図 2">
            <a:extLst>
              <a:ext uri="{FF2B5EF4-FFF2-40B4-BE49-F238E27FC236}">
                <a16:creationId xmlns:a16="http://schemas.microsoft.com/office/drawing/2014/main" id="{427D5DF2-D31A-4D9D-BE36-7999EE4D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69950"/>
            <a:ext cx="7458075" cy="519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スライド番号プレースホルダー 3">
            <a:extLst>
              <a:ext uri="{FF2B5EF4-FFF2-40B4-BE49-F238E27FC236}">
                <a16:creationId xmlns:a16="http://schemas.microsoft.com/office/drawing/2014/main" id="{3089DA8C-33B7-4631-8EFE-D64C8B9F81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01B2FBD-7DEC-4175-B51D-679DD4EDC4C5}" type="slidenum">
              <a:rPr lang="en-US" altLang="ja-JP" sz="1000" smtClean="0">
                <a:latin typeface="+mn-ea"/>
                <a:ea typeface="+mn-ea"/>
              </a:rPr>
              <a:pPr>
                <a:spcBef>
                  <a:spcPct val="0"/>
                </a:spcBef>
                <a:buClrTx/>
                <a:buFontTx/>
                <a:buNone/>
              </a:pPr>
              <a:t>39</a:t>
            </a:fld>
            <a:endParaRPr lang="en-US" altLang="ja-JP" sz="1000">
              <a:latin typeface="+mn-ea"/>
              <a:ea typeface="+mn-ea"/>
            </a:endParaRPr>
          </a:p>
        </p:txBody>
      </p:sp>
      <p:sp>
        <p:nvSpPr>
          <p:cNvPr id="79876" name="テキスト ボックス 11">
            <a:extLst>
              <a:ext uri="{FF2B5EF4-FFF2-40B4-BE49-F238E27FC236}">
                <a16:creationId xmlns:a16="http://schemas.microsoft.com/office/drawing/2014/main" id="{AAB37894-C616-40B5-B3DB-E1793927EB0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a:t>
            </a:r>
            <a:r>
              <a:rPr lang="en-US" altLang="ja-JP" u="sng" dirty="0">
                <a:latin typeface="+mn-ea"/>
                <a:ea typeface="+mn-ea"/>
              </a:rPr>
              <a:t>TSV</a:t>
            </a:r>
            <a:r>
              <a:rPr lang="ja-JP" altLang="en-US" u="sng" dirty="0">
                <a:latin typeface="+mn-ea"/>
                <a:ea typeface="+mn-ea"/>
              </a:rPr>
              <a:t>インポート）</a:t>
            </a:r>
            <a:endParaRPr lang="ja-JP" altLang="en-US" u="sng" dirty="0">
              <a:solidFill>
                <a:srgbClr val="FF0000"/>
              </a:solidFill>
              <a:latin typeface="+mn-ea"/>
              <a:ea typeface="+mn-ea"/>
            </a:endParaRPr>
          </a:p>
        </p:txBody>
      </p:sp>
      <p:sp>
        <p:nvSpPr>
          <p:cNvPr id="79877" name="Rectangle 2">
            <a:extLst>
              <a:ext uri="{FF2B5EF4-FFF2-40B4-BE49-F238E27FC236}">
                <a16:creationId xmlns:a16="http://schemas.microsoft.com/office/drawing/2014/main" id="{B5F5104A-496C-46B3-BD36-4308300F76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79878" name="正方形/長方形 11">
            <a:extLst>
              <a:ext uri="{FF2B5EF4-FFF2-40B4-BE49-F238E27FC236}">
                <a16:creationId xmlns:a16="http://schemas.microsoft.com/office/drawing/2014/main" id="{E2450BD7-E7CC-4164-AFD5-17F565E1061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79879" name="正方形/長方形 11">
            <a:extLst>
              <a:ext uri="{FF2B5EF4-FFF2-40B4-BE49-F238E27FC236}">
                <a16:creationId xmlns:a16="http://schemas.microsoft.com/office/drawing/2014/main" id="{C2E4CD2E-910A-45C9-B068-BADB68BB88AE}"/>
              </a:ext>
            </a:extLst>
          </p:cNvPr>
          <p:cNvSpPr>
            <a:spLocks noChangeArrowheads="1"/>
          </p:cNvSpPr>
          <p:nvPr/>
        </p:nvSpPr>
        <p:spPr bwMode="auto">
          <a:xfrm>
            <a:off x="200025" y="1341438"/>
            <a:ext cx="849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r>
              <a:rPr lang="en-US" altLang="ja-JP" sz="1400" dirty="0">
                <a:latin typeface="+mn-ea"/>
                <a:ea typeface="+mn-ea"/>
              </a:rPr>
              <a:t>TSV</a:t>
            </a:r>
            <a:r>
              <a:rPr lang="ja-JP" altLang="en-US" sz="1400" dirty="0">
                <a:latin typeface="+mn-ea"/>
                <a:ea typeface="+mn-ea"/>
              </a:rPr>
              <a:t>ファイルのインポートにより画面入力を行うこと、また複数申請を同時に行うことも可能です。</a:t>
            </a:r>
            <a:endParaRPr lang="en-US" altLang="ja-JP" sz="1400" dirty="0">
              <a:latin typeface="+mn-ea"/>
              <a:ea typeface="+mn-ea"/>
            </a:endParaRPr>
          </a:p>
        </p:txBody>
      </p:sp>
      <p:pic>
        <p:nvPicPr>
          <p:cNvPr id="79880" name="図 6">
            <a:extLst>
              <a:ext uri="{FF2B5EF4-FFF2-40B4-BE49-F238E27FC236}">
                <a16:creationId xmlns:a16="http://schemas.microsoft.com/office/drawing/2014/main" id="{82BB7A5D-FB5F-4B64-9B19-88D5792EB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00808"/>
            <a:ext cx="8748713" cy="1457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四角形: 角を丸くする 24">
            <a:extLst>
              <a:ext uri="{FF2B5EF4-FFF2-40B4-BE49-F238E27FC236}">
                <a16:creationId xmlns:a16="http://schemas.microsoft.com/office/drawing/2014/main" id="{95428CC2-06F0-4F84-A6CC-46F16ECCA2F6}"/>
              </a:ext>
            </a:extLst>
          </p:cNvPr>
          <p:cNvSpPr/>
          <p:nvPr/>
        </p:nvSpPr>
        <p:spPr>
          <a:xfrm>
            <a:off x="416496" y="1821931"/>
            <a:ext cx="1187624" cy="310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コネクタ: カギ線 11">
            <a:extLst>
              <a:ext uri="{FF2B5EF4-FFF2-40B4-BE49-F238E27FC236}">
                <a16:creationId xmlns:a16="http://schemas.microsoft.com/office/drawing/2014/main" id="{41160E74-544E-4464-AB16-CEE05933A323}"/>
              </a:ext>
            </a:extLst>
          </p:cNvPr>
          <p:cNvCxnSpPr>
            <a:cxnSpLocks/>
          </p:cNvCxnSpPr>
          <p:nvPr/>
        </p:nvCxnSpPr>
        <p:spPr>
          <a:xfrm rot="10800000" flipH="1" flipV="1">
            <a:off x="347663" y="1946870"/>
            <a:ext cx="212725" cy="2778125"/>
          </a:xfrm>
          <a:prstGeom prst="bentConnector4">
            <a:avLst>
              <a:gd name="adj1" fmla="val -107454"/>
              <a:gd name="adj2" fmla="val 10074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885" name="正方形/長方形 11">
            <a:extLst>
              <a:ext uri="{FF2B5EF4-FFF2-40B4-BE49-F238E27FC236}">
                <a16:creationId xmlns:a16="http://schemas.microsoft.com/office/drawing/2014/main" id="{9952E92E-AF2A-4DD3-AE71-AFF460D73009}"/>
              </a:ext>
            </a:extLst>
          </p:cNvPr>
          <p:cNvSpPr>
            <a:spLocks noChangeArrowheads="1"/>
          </p:cNvSpPr>
          <p:nvPr/>
        </p:nvSpPr>
        <p:spPr bwMode="auto">
          <a:xfrm>
            <a:off x="1720850" y="1870670"/>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ファイルを指定し、</a:t>
            </a:r>
            <a:endParaRPr lang="en-US" altLang="ja-JP" sz="1200" dirty="0">
              <a:latin typeface="+mn-ea"/>
              <a:ea typeface="+mn-ea"/>
            </a:endParaRPr>
          </a:p>
          <a:p>
            <a:pPr>
              <a:spcBef>
                <a:spcPct val="0"/>
              </a:spcBef>
              <a:buClrTx/>
              <a:buFontTx/>
              <a:buNone/>
            </a:pPr>
            <a:r>
              <a:rPr lang="ja-JP" altLang="en-US" sz="1200" dirty="0">
                <a:latin typeface="+mn-ea"/>
                <a:ea typeface="+mn-ea"/>
              </a:rPr>
              <a:t>画面に反映します。</a:t>
            </a:r>
            <a:endParaRPr lang="en-US" altLang="ja-JP" sz="1200" dirty="0">
              <a:latin typeface="+mn-ea"/>
              <a:ea typeface="+mn-ea"/>
            </a:endParaRPr>
          </a:p>
        </p:txBody>
      </p:sp>
      <p:sp>
        <p:nvSpPr>
          <p:cNvPr id="79886" name="正方形/長方形 11">
            <a:extLst>
              <a:ext uri="{FF2B5EF4-FFF2-40B4-BE49-F238E27FC236}">
                <a16:creationId xmlns:a16="http://schemas.microsoft.com/office/drawing/2014/main" id="{E1B3D285-E610-4131-910B-757F6EE5BEDE}"/>
              </a:ext>
            </a:extLst>
          </p:cNvPr>
          <p:cNvSpPr>
            <a:spLocks noChangeArrowheads="1"/>
          </p:cNvSpPr>
          <p:nvPr/>
        </p:nvSpPr>
        <p:spPr bwMode="auto">
          <a:xfrm>
            <a:off x="4718498" y="3212976"/>
            <a:ext cx="4411216" cy="3447098"/>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【TSV</a:t>
            </a:r>
            <a:r>
              <a:rPr lang="ja-JP" altLang="en-US" sz="1400" dirty="0">
                <a:latin typeface="+mn-ea"/>
                <a:ea typeface="+mn-ea"/>
              </a:rPr>
              <a:t>インポート機能</a:t>
            </a:r>
            <a:r>
              <a:rPr lang="en-US" altLang="ja-JP" sz="1400" dirty="0">
                <a:latin typeface="+mn-ea"/>
                <a:ea typeface="+mn-ea"/>
              </a:rPr>
              <a:t>】</a:t>
            </a:r>
            <a:r>
              <a:rPr lang="ja-JP" altLang="en-US" sz="1400" dirty="0">
                <a:latin typeface="+mn-ea"/>
                <a:ea typeface="+mn-ea"/>
              </a:rPr>
              <a:t>について</a:t>
            </a:r>
            <a:endParaRPr lang="en-US" altLang="ja-JP" sz="1400" dirty="0">
              <a:latin typeface="+mn-ea"/>
              <a:ea typeface="+mn-ea"/>
            </a:endParaRPr>
          </a:p>
          <a:p>
            <a:pPr>
              <a:spcBef>
                <a:spcPct val="0"/>
              </a:spcBef>
              <a:buClrTx/>
              <a:buFontTx/>
              <a:buNone/>
            </a:pPr>
            <a:r>
              <a:rPr lang="ja-JP" altLang="en-US" sz="1200" dirty="0">
                <a:latin typeface="+mn-ea"/>
                <a:ea typeface="+mn-ea"/>
              </a:rPr>
              <a:t>詳細はマニュアルをご確認ください。</a:t>
            </a:r>
            <a:endParaRPr lang="en-US" altLang="ja-JP" sz="1200" dirty="0">
              <a:latin typeface="+mn-ea"/>
              <a:ea typeface="+mn-ea"/>
            </a:endParaRPr>
          </a:p>
          <a:p>
            <a:pPr>
              <a:spcBef>
                <a:spcPct val="0"/>
              </a:spcBef>
              <a:buClrTx/>
              <a:buFontTx/>
              <a:buNone/>
            </a:pPr>
            <a:r>
              <a:rPr lang="ja-JP" altLang="en-US" sz="1200" dirty="0">
                <a:latin typeface="+mn-ea"/>
                <a:ea typeface="+mn-ea"/>
              </a:rPr>
              <a:t>〇</a:t>
            </a:r>
            <a:r>
              <a:rPr lang="en-US" altLang="ja-JP" sz="1200" dirty="0">
                <a:latin typeface="+mn-ea"/>
                <a:ea typeface="+mn-ea"/>
              </a:rPr>
              <a:t>TSV</a:t>
            </a:r>
            <a:r>
              <a:rPr lang="ja-JP" altLang="en-US" sz="1200" dirty="0">
                <a:latin typeface="+mn-ea"/>
                <a:ea typeface="+mn-ea"/>
              </a:rPr>
              <a:t>マニュアル</a:t>
            </a:r>
            <a:endParaRPr lang="en-US" altLang="ja-JP" sz="1200" dirty="0">
              <a:latin typeface="+mn-ea"/>
              <a:ea typeface="+mn-ea"/>
            </a:endParaRPr>
          </a:p>
          <a:p>
            <a:pPr>
              <a:spcBef>
                <a:spcPct val="0"/>
              </a:spcBef>
              <a:buClrTx/>
              <a:buFontTx/>
              <a:buNone/>
            </a:pPr>
            <a:r>
              <a:rPr lang="en-US" altLang="ja-JP" sz="1200" dirty="0">
                <a:latin typeface="+mn-ea"/>
                <a:ea typeface="+mn-ea"/>
                <a:hlinkClick r:id="rId4"/>
              </a:rPr>
              <a:t>https://www.jcci.or.jp/boeki/sys/tsv_manual.pdf</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ja-JP" altLang="en-US" sz="1200" dirty="0">
                <a:latin typeface="+mn-ea"/>
                <a:ea typeface="+mn-ea"/>
              </a:rPr>
              <a:t>〇</a:t>
            </a:r>
            <a:r>
              <a:rPr lang="en-US" altLang="ja-JP" sz="1200" dirty="0">
                <a:latin typeface="+mn-ea"/>
                <a:ea typeface="+mn-ea"/>
              </a:rPr>
              <a:t>TSV</a:t>
            </a:r>
            <a:r>
              <a:rPr lang="ja-JP" altLang="en-US" sz="1200" dirty="0">
                <a:latin typeface="+mn-ea"/>
                <a:ea typeface="+mn-ea"/>
              </a:rPr>
              <a:t>定義書</a:t>
            </a:r>
            <a:endParaRPr lang="en-US" altLang="ja-JP" sz="1200" dirty="0">
              <a:latin typeface="+mn-ea"/>
              <a:ea typeface="+mn-ea"/>
            </a:endParaRPr>
          </a:p>
          <a:p>
            <a:pPr>
              <a:spcBef>
                <a:spcPct val="0"/>
              </a:spcBef>
              <a:buClrTx/>
              <a:buFontTx/>
              <a:buNone/>
            </a:pPr>
            <a:r>
              <a:rPr lang="en-US" altLang="ja-JP" sz="1200" dirty="0">
                <a:latin typeface="+mn-ea"/>
                <a:ea typeface="+mn-ea"/>
                <a:hlinkClick r:id="rId5"/>
              </a:rPr>
              <a:t>https://www.jcci.or.jp/boeki/sys/tsv_teigi.xlsx</a:t>
            </a:r>
            <a:endParaRPr lang="en-US" altLang="ja-JP" sz="1200" dirty="0">
              <a:latin typeface="+mn-ea"/>
              <a:ea typeface="+mn-ea"/>
            </a:endParaRPr>
          </a:p>
          <a:p>
            <a:pPr>
              <a:spcBef>
                <a:spcPct val="0"/>
              </a:spcBef>
              <a:buClrTx/>
              <a:buFontTx/>
              <a:buNone/>
            </a:pPr>
            <a:r>
              <a:rPr lang="ja-JP" altLang="en-US" sz="1200" dirty="0">
                <a:latin typeface="+mn-ea"/>
                <a:ea typeface="+mn-ea"/>
              </a:rPr>
              <a:t>　</a:t>
            </a:r>
            <a:endParaRPr lang="en-US" altLang="ja-JP" sz="1200" dirty="0">
              <a:latin typeface="+mn-ea"/>
              <a:ea typeface="+mn-ea"/>
            </a:endParaRPr>
          </a:p>
          <a:p>
            <a:pPr>
              <a:spcBef>
                <a:spcPct val="0"/>
              </a:spcBef>
              <a:buClrTx/>
              <a:buFontTx/>
              <a:buNone/>
            </a:pPr>
            <a:r>
              <a:rPr lang="ja-JP" altLang="en-US" sz="1200" dirty="0">
                <a:latin typeface="+mn-ea"/>
                <a:ea typeface="+mn-ea"/>
              </a:rPr>
              <a:t>〇</a:t>
            </a:r>
            <a:r>
              <a:rPr lang="en-US" altLang="ja-JP" sz="1200" dirty="0">
                <a:latin typeface="+mn-ea"/>
                <a:ea typeface="+mn-ea"/>
              </a:rPr>
              <a:t>TSV</a:t>
            </a:r>
            <a:r>
              <a:rPr lang="ja-JP" altLang="en-US" sz="1200" dirty="0">
                <a:latin typeface="+mn-ea"/>
                <a:ea typeface="+mn-ea"/>
              </a:rPr>
              <a:t>サンプル（</a:t>
            </a:r>
            <a:r>
              <a:rPr lang="en-US" altLang="ja-JP" sz="1200" dirty="0">
                <a:latin typeface="+mn-ea"/>
                <a:ea typeface="+mn-ea"/>
              </a:rPr>
              <a:t>TSV</a:t>
            </a:r>
            <a:r>
              <a:rPr lang="ja-JP" altLang="en-US" sz="1200" dirty="0">
                <a:latin typeface="+mn-ea"/>
                <a:ea typeface="+mn-ea"/>
              </a:rPr>
              <a:t>形式、</a:t>
            </a:r>
            <a:r>
              <a:rPr lang="en-US" altLang="ja-JP" sz="1200" dirty="0">
                <a:latin typeface="+mn-ea"/>
                <a:ea typeface="+mn-ea"/>
              </a:rPr>
              <a:t>EXCEL</a:t>
            </a:r>
            <a:r>
              <a:rPr lang="ja-JP" altLang="en-US" sz="1200" dirty="0">
                <a:latin typeface="+mn-ea"/>
                <a:ea typeface="+mn-ea"/>
              </a:rPr>
              <a:t>形式）</a:t>
            </a:r>
            <a:endParaRPr lang="en-US" altLang="ja-JP" sz="1200" dirty="0">
              <a:latin typeface="+mn-ea"/>
              <a:ea typeface="+mn-ea"/>
            </a:endParaRPr>
          </a:p>
          <a:p>
            <a:pPr>
              <a:spcBef>
                <a:spcPct val="0"/>
              </a:spcBef>
              <a:buClrTx/>
              <a:buFontTx/>
              <a:buNone/>
            </a:pPr>
            <a:r>
              <a:rPr lang="en-US" altLang="ja-JP" sz="1200" dirty="0">
                <a:latin typeface="+mn-ea"/>
                <a:ea typeface="+mn-ea"/>
                <a:hlinkClick r:id="rId6"/>
              </a:rPr>
              <a:t>https://www.jcci.or.jp/boeki/sys/tsv_sample1.txt</a:t>
            </a:r>
            <a:endParaRPr lang="en-US" altLang="ja-JP" sz="1200" dirty="0">
              <a:latin typeface="+mn-ea"/>
              <a:ea typeface="+mn-ea"/>
            </a:endParaRPr>
          </a:p>
          <a:p>
            <a:pPr>
              <a:spcBef>
                <a:spcPct val="0"/>
              </a:spcBef>
              <a:buClrTx/>
              <a:buFontTx/>
              <a:buNone/>
            </a:pPr>
            <a:r>
              <a:rPr lang="en-US" altLang="ja-JP" sz="1200" dirty="0">
                <a:latin typeface="+mn-ea"/>
                <a:ea typeface="+mn-ea"/>
                <a:hlinkClick r:id="rId7"/>
              </a:rPr>
              <a:t>https://www.jcci.or.jp/boeki/sys/tsv_sample1.xlsx</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外国産の申請を想定し作成しております。日本産の場合は </a:t>
            </a:r>
            <a:endParaRPr lang="en-US" altLang="ja-JP" sz="1200" dirty="0">
              <a:latin typeface="+mn-ea"/>
              <a:ea typeface="+mn-ea"/>
            </a:endParaRPr>
          </a:p>
          <a:p>
            <a:pPr>
              <a:spcBef>
                <a:spcPct val="0"/>
              </a:spcBef>
              <a:buClrTx/>
              <a:buFontTx/>
              <a:buNone/>
            </a:pPr>
            <a:r>
              <a:rPr lang="ja-JP" altLang="en-US" sz="1200" dirty="0">
                <a:latin typeface="+mn-ea"/>
                <a:ea typeface="+mn-ea"/>
              </a:rPr>
              <a:t>　原産国部分は空欄としてください。</a:t>
            </a:r>
          </a:p>
          <a:p>
            <a:pPr>
              <a:spcBef>
                <a:spcPct val="0"/>
              </a:spcBef>
              <a:buClrTx/>
              <a:buFontTx/>
              <a:buNone/>
            </a:pPr>
            <a:r>
              <a:rPr lang="en-US" altLang="ja-JP" sz="1200" dirty="0">
                <a:latin typeface="+mn-ea"/>
                <a:ea typeface="+mn-ea"/>
              </a:rPr>
              <a:t>※</a:t>
            </a:r>
            <a:r>
              <a:rPr lang="ja-JP" altLang="en-US" sz="1200" dirty="0">
                <a:latin typeface="+mn-ea"/>
                <a:ea typeface="+mn-ea"/>
              </a:rPr>
              <a:t>外国産の申請の際は、</a:t>
            </a:r>
            <a:r>
              <a:rPr lang="en-US" altLang="ja-JP" sz="1200" dirty="0">
                <a:latin typeface="+mn-ea"/>
                <a:ea typeface="+mn-ea"/>
              </a:rPr>
              <a:t>TSV</a:t>
            </a:r>
            <a:r>
              <a:rPr lang="ja-JP" altLang="en-US" sz="1200" dirty="0">
                <a:latin typeface="+mn-ea"/>
                <a:ea typeface="+mn-ea"/>
              </a:rPr>
              <a:t>アップロードとは別に、「必要</a:t>
            </a:r>
            <a:endParaRPr lang="en-US" altLang="ja-JP" sz="1200" dirty="0">
              <a:latin typeface="+mn-ea"/>
              <a:ea typeface="+mn-ea"/>
            </a:endParaRPr>
          </a:p>
          <a:p>
            <a:pPr>
              <a:spcBef>
                <a:spcPct val="0"/>
              </a:spcBef>
              <a:buClrTx/>
              <a:buFontTx/>
              <a:buNone/>
            </a:pPr>
            <a:r>
              <a:rPr lang="ja-JP" altLang="en-US" sz="1200" dirty="0">
                <a:latin typeface="+mn-ea"/>
                <a:ea typeface="+mn-ea"/>
              </a:rPr>
              <a:t>　書類」の欄で書類の</a:t>
            </a:r>
            <a:r>
              <a:rPr lang="en-US" altLang="ja-JP" sz="1200" dirty="0">
                <a:latin typeface="+mn-ea"/>
                <a:ea typeface="+mn-ea"/>
              </a:rPr>
              <a:t>PDF</a:t>
            </a:r>
            <a:r>
              <a:rPr lang="ja-JP" altLang="en-US" sz="1200" dirty="0">
                <a:latin typeface="+mn-ea"/>
                <a:ea typeface="+mn-ea"/>
              </a:rPr>
              <a:t>アップロードが必要です。</a:t>
            </a:r>
            <a:endParaRPr lang="en-US" altLang="ja-JP" sz="1200" dirty="0">
              <a:latin typeface="+mn-ea"/>
              <a:ea typeface="+mn-ea"/>
            </a:endParaRPr>
          </a:p>
          <a:p>
            <a:pPr>
              <a:spcBef>
                <a:spcPct val="0"/>
              </a:spcBef>
              <a:buClrTx/>
              <a:buNone/>
            </a:pPr>
            <a:r>
              <a:rPr lang="ja-JP" altLang="en-US" sz="1200" dirty="0">
                <a:highlight>
                  <a:srgbClr val="FFFF00"/>
                </a:highlight>
                <a:latin typeface="+mn-ea"/>
                <a:ea typeface="+mn-ea"/>
              </a:rPr>
              <a:t>〇複数申請の場合の</a:t>
            </a:r>
            <a:r>
              <a:rPr lang="en-US" altLang="ja-JP" sz="1200" dirty="0">
                <a:highlight>
                  <a:srgbClr val="FFFF00"/>
                </a:highlight>
                <a:latin typeface="+mn-ea"/>
                <a:ea typeface="+mn-ea"/>
              </a:rPr>
              <a:t>TSV</a:t>
            </a:r>
            <a:r>
              <a:rPr lang="ja-JP" altLang="en-US" sz="1200" dirty="0">
                <a:highlight>
                  <a:srgbClr val="FFFF00"/>
                </a:highlight>
                <a:latin typeface="+mn-ea"/>
                <a:ea typeface="+mn-ea"/>
              </a:rPr>
              <a:t>サンプル（</a:t>
            </a:r>
            <a:r>
              <a:rPr lang="en-US" altLang="ja-JP" sz="1200" dirty="0">
                <a:highlight>
                  <a:srgbClr val="FFFF00"/>
                </a:highlight>
                <a:latin typeface="+mn-ea"/>
                <a:ea typeface="+mn-ea"/>
              </a:rPr>
              <a:t>TSV</a:t>
            </a:r>
            <a:r>
              <a:rPr lang="ja-JP" altLang="en-US" sz="1200" dirty="0">
                <a:highlight>
                  <a:srgbClr val="FFFF00"/>
                </a:highlight>
                <a:latin typeface="+mn-ea"/>
                <a:ea typeface="+mn-ea"/>
              </a:rPr>
              <a:t>形式、</a:t>
            </a:r>
            <a:r>
              <a:rPr lang="en-US" altLang="ja-JP" sz="1200" dirty="0">
                <a:highlight>
                  <a:srgbClr val="FFFF00"/>
                </a:highlight>
                <a:latin typeface="+mn-ea"/>
                <a:ea typeface="+mn-ea"/>
              </a:rPr>
              <a:t>EXCEL</a:t>
            </a:r>
            <a:r>
              <a:rPr lang="ja-JP" altLang="en-US" sz="1200" dirty="0">
                <a:highlight>
                  <a:srgbClr val="FFFF00"/>
                </a:highlight>
                <a:latin typeface="+mn-ea"/>
                <a:ea typeface="+mn-ea"/>
              </a:rPr>
              <a:t>形式）</a:t>
            </a:r>
            <a:endParaRPr lang="en-US" altLang="ja-JP" sz="1100" dirty="0">
              <a:highlight>
                <a:srgbClr val="FFFF00"/>
              </a:highlight>
              <a:latin typeface="+mn-ea"/>
              <a:ea typeface="+mn-ea"/>
            </a:endParaRPr>
          </a:p>
          <a:p>
            <a:pPr>
              <a:spcBef>
                <a:spcPct val="0"/>
              </a:spcBef>
              <a:buClrTx/>
              <a:buFontTx/>
              <a:buNone/>
            </a:pPr>
            <a:r>
              <a:rPr lang="en-US" altLang="ja-JP" sz="1200" dirty="0">
                <a:highlight>
                  <a:srgbClr val="FFFF00"/>
                </a:highlight>
                <a:latin typeface="+mn-ea"/>
                <a:ea typeface="+mn-ea"/>
                <a:hlinkClick r:id="rId8"/>
              </a:rPr>
              <a:t>https://www.jcci.or.jp/boeki/sys/tsv_sample2.txt</a:t>
            </a:r>
            <a:endParaRPr lang="en-US" altLang="ja-JP" sz="1200" dirty="0">
              <a:highlight>
                <a:srgbClr val="FFFF00"/>
              </a:highlight>
              <a:latin typeface="+mn-ea"/>
              <a:ea typeface="+mn-ea"/>
            </a:endParaRPr>
          </a:p>
          <a:p>
            <a:pPr>
              <a:spcBef>
                <a:spcPct val="0"/>
              </a:spcBef>
              <a:buClrTx/>
              <a:buFontTx/>
              <a:buNone/>
            </a:pPr>
            <a:r>
              <a:rPr lang="en-US" altLang="ja-JP" sz="1200" dirty="0">
                <a:highlight>
                  <a:srgbClr val="FFFF00"/>
                </a:highlight>
                <a:latin typeface="+mn-ea"/>
                <a:ea typeface="+mn-ea"/>
                <a:hlinkClick r:id="rId9"/>
              </a:rPr>
              <a:t>https://www.jcci.or.jp/boeki/sys/tsv_sample2.xlsx</a:t>
            </a:r>
            <a:endParaRPr lang="en-US" altLang="ja-JP" sz="1200" dirty="0">
              <a:highlight>
                <a:srgbClr val="FFFF00"/>
              </a:highlight>
              <a:latin typeface="+mn-ea"/>
              <a:ea typeface="+mn-ea"/>
            </a:endParaRPr>
          </a:p>
        </p:txBody>
      </p:sp>
      <p:grpSp>
        <p:nvGrpSpPr>
          <p:cNvPr id="2" name="グループ化 1">
            <a:extLst>
              <a:ext uri="{FF2B5EF4-FFF2-40B4-BE49-F238E27FC236}">
                <a16:creationId xmlns:a16="http://schemas.microsoft.com/office/drawing/2014/main" id="{D6F72910-2E3C-A0C5-7F54-A2C1DD8A51B3}"/>
              </a:ext>
            </a:extLst>
          </p:cNvPr>
          <p:cNvGrpSpPr/>
          <p:nvPr/>
        </p:nvGrpSpPr>
        <p:grpSpPr>
          <a:xfrm>
            <a:off x="632520" y="3229794"/>
            <a:ext cx="3865562" cy="3422650"/>
            <a:chOff x="809626" y="3229794"/>
            <a:chExt cx="3865562" cy="3422650"/>
          </a:xfrm>
        </p:grpSpPr>
        <p:pic>
          <p:nvPicPr>
            <p:cNvPr id="17" name="図 16">
              <a:extLst>
                <a:ext uri="{FF2B5EF4-FFF2-40B4-BE49-F238E27FC236}">
                  <a16:creationId xmlns:a16="http://schemas.microsoft.com/office/drawing/2014/main" id="{F682BC6C-8E07-470B-9031-7BF2521C1D9A}"/>
                </a:ext>
              </a:extLst>
            </p:cNvPr>
            <p:cNvPicPr>
              <a:picLocks noChangeAspect="1"/>
            </p:cNvPicPr>
            <p:nvPr/>
          </p:nvPicPr>
          <p:blipFill>
            <a:blip r:embed="rId10"/>
            <a:stretch>
              <a:fillRect/>
            </a:stretch>
          </p:blipFill>
          <p:spPr>
            <a:xfrm>
              <a:off x="877192" y="3302595"/>
              <a:ext cx="3787776" cy="491457"/>
            </a:xfrm>
            <a:prstGeom prst="rect">
              <a:avLst/>
            </a:prstGeom>
          </p:spPr>
        </p:pic>
        <p:pic>
          <p:nvPicPr>
            <p:cNvPr id="79874" name="図 17">
              <a:extLst>
                <a:ext uri="{FF2B5EF4-FFF2-40B4-BE49-F238E27FC236}">
                  <a16:creationId xmlns:a16="http://schemas.microsoft.com/office/drawing/2014/main" id="{6C81CBD0-5AD5-45FD-81C1-4A56281AF7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238" y="5652319"/>
              <a:ext cx="37290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図 3" descr="コンピューターのスクリーンショット&#10;&#10;自動的に生成された説明">
              <a:extLst>
                <a:ext uri="{FF2B5EF4-FFF2-40B4-BE49-F238E27FC236}">
                  <a16:creationId xmlns:a16="http://schemas.microsoft.com/office/drawing/2014/main" id="{6BFDFB75-C567-4086-8A8C-C69F7557EBF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44898"/>
            <a:stretch/>
          </p:blipFill>
          <p:spPr bwMode="auto">
            <a:xfrm>
              <a:off x="887413" y="3831232"/>
              <a:ext cx="3787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四角形: 角を丸くする 27">
              <a:extLst>
                <a:ext uri="{FF2B5EF4-FFF2-40B4-BE49-F238E27FC236}">
                  <a16:creationId xmlns:a16="http://schemas.microsoft.com/office/drawing/2014/main" id="{88E865AC-A171-4389-ADCB-AF5D0E553C9E}"/>
                </a:ext>
              </a:extLst>
            </p:cNvPr>
            <p:cNvSpPr/>
            <p:nvPr/>
          </p:nvSpPr>
          <p:spPr>
            <a:xfrm>
              <a:off x="809626" y="3229794"/>
              <a:ext cx="3865561" cy="3422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9888" name="図 16">
              <a:extLst>
                <a:ext uri="{FF2B5EF4-FFF2-40B4-BE49-F238E27FC236}">
                  <a16:creationId xmlns:a16="http://schemas.microsoft.com/office/drawing/2014/main" id="{657E2D31-489C-47E1-A409-847568C05F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238" y="4526558"/>
              <a:ext cx="372903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73A37B7B-5DD4-40B5-A49F-0782403F0C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69F3776-46E4-459C-BEF0-222B3A88E52E}" type="slidenum">
              <a:rPr lang="en-US" altLang="ja-JP" sz="1000" smtClean="0">
                <a:ea typeface="Osaka"/>
              </a:rPr>
              <a:pPr>
                <a:spcBef>
                  <a:spcPct val="0"/>
                </a:spcBef>
                <a:buClrTx/>
                <a:buFontTx/>
                <a:buNone/>
              </a:pPr>
              <a:t>40</a:t>
            </a:fld>
            <a:endParaRPr lang="en-US" altLang="ja-JP" sz="1000">
              <a:ea typeface="Osaka"/>
            </a:endParaRPr>
          </a:p>
        </p:txBody>
      </p:sp>
      <p:sp>
        <p:nvSpPr>
          <p:cNvPr id="81923" name="テキスト ボックス 11">
            <a:extLst>
              <a:ext uri="{FF2B5EF4-FFF2-40B4-BE49-F238E27FC236}">
                <a16:creationId xmlns:a16="http://schemas.microsoft.com/office/drawing/2014/main" id="{A8DB7DFB-5CA9-4963-92D2-E96745FF348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Times" panose="02020603050405020304" pitchFamily="18" charset="0"/>
                <a:ea typeface="Osaka"/>
              </a:rPr>
              <a:t>（２）発給申請</a:t>
            </a:r>
            <a:r>
              <a:rPr lang="ja-JP" altLang="en-US" u="sng" dirty="0">
                <a:latin typeface="Times" panose="02020603050405020304" pitchFamily="18" charset="0"/>
                <a:ea typeface="Osaka"/>
              </a:rPr>
              <a:t>（入力可能な文字）</a:t>
            </a:r>
            <a:endParaRPr lang="ja-JP" altLang="en-US" u="sng" dirty="0">
              <a:solidFill>
                <a:srgbClr val="FF0000"/>
              </a:solidFill>
              <a:latin typeface="Times" panose="02020603050405020304" pitchFamily="18" charset="0"/>
              <a:ea typeface="Osaka"/>
            </a:endParaRPr>
          </a:p>
        </p:txBody>
      </p:sp>
      <p:sp>
        <p:nvSpPr>
          <p:cNvPr id="81924" name="Rectangle 2">
            <a:extLst>
              <a:ext uri="{FF2B5EF4-FFF2-40B4-BE49-F238E27FC236}">
                <a16:creationId xmlns:a16="http://schemas.microsoft.com/office/drawing/2014/main" id="{40E6F5A1-1C72-46F4-9F29-8DE30FEBA3D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1925" name="正方形/長方形 11">
            <a:extLst>
              <a:ext uri="{FF2B5EF4-FFF2-40B4-BE49-F238E27FC236}">
                <a16:creationId xmlns:a16="http://schemas.microsoft.com/office/drawing/2014/main" id="{3CC826DE-AD03-4ADD-B46B-0128DCD3035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1926" name="正方形/長方形 2">
            <a:extLst>
              <a:ext uri="{FF2B5EF4-FFF2-40B4-BE49-F238E27FC236}">
                <a16:creationId xmlns:a16="http://schemas.microsoft.com/office/drawing/2014/main" id="{E2E48458-93E7-4E4F-ACB2-DAACC4DFCA76}"/>
              </a:ext>
            </a:extLst>
          </p:cNvPr>
          <p:cNvSpPr>
            <a:spLocks noChangeArrowheads="1"/>
          </p:cNvSpPr>
          <p:nvPr/>
        </p:nvSpPr>
        <p:spPr bwMode="auto">
          <a:xfrm>
            <a:off x="128589" y="1446213"/>
            <a:ext cx="352826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入力可能な文字</a:t>
            </a:r>
            <a:r>
              <a:rPr lang="en-US" altLang="ja-JP" sz="1600" dirty="0">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・半角英数字および一部の半角記号</a:t>
            </a:r>
          </a:p>
          <a:p>
            <a:pPr>
              <a:spcBef>
                <a:spcPct val="0"/>
              </a:spcBef>
              <a:buClrTx/>
              <a:buFontTx/>
              <a:buNone/>
            </a:pPr>
            <a:r>
              <a:rPr lang="ja-JP" altLang="en-US" sz="1600" dirty="0">
                <a:latin typeface="ＭＳ Ｐゴシック" panose="020B0600070205080204" pitchFamily="50" charset="-128"/>
                <a:ea typeface="ＭＳ Ｐゴシック" panose="020B0600070205080204" pitchFamily="50" charset="-128"/>
              </a:rPr>
              <a:t>（右表＋半角スペース）</a:t>
            </a:r>
            <a:endParaRPr lang="en-US" altLang="ja-JP" sz="1000" dirty="0">
              <a:solidFill>
                <a:srgbClr val="000000"/>
              </a:solidFill>
              <a:ea typeface="ＭＳ Ｐゴシック" panose="020B0600070205080204" pitchFamily="50" charset="-128"/>
            </a:endParaRPr>
          </a:p>
        </p:txBody>
      </p:sp>
      <p:sp>
        <p:nvSpPr>
          <p:cNvPr id="81927" name="正方形/長方形 3">
            <a:extLst>
              <a:ext uri="{FF2B5EF4-FFF2-40B4-BE49-F238E27FC236}">
                <a16:creationId xmlns:a16="http://schemas.microsoft.com/office/drawing/2014/main" id="{B5B5A575-C932-4F01-AED4-89E929993E7D}"/>
              </a:ext>
            </a:extLst>
          </p:cNvPr>
          <p:cNvSpPr>
            <a:spLocks noChangeArrowheads="1"/>
          </p:cNvSpPr>
          <p:nvPr/>
        </p:nvSpPr>
        <p:spPr bwMode="auto">
          <a:xfrm>
            <a:off x="157163" y="2852936"/>
            <a:ext cx="92535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入力不可な文字</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・全角文字、全角記号</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・丸囲み数字（①など）、機種依存文字（</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など）、ローマ数字（</a:t>
            </a:r>
            <a:r>
              <a:rPr lang="en-US" altLang="ja-JP" sz="1600" dirty="0">
                <a:solidFill>
                  <a:srgbClr val="000000"/>
                </a:solidFill>
                <a:latin typeface="ＭＳ 明朝" panose="02020609040205080304" pitchFamily="17" charset="-128"/>
                <a:ea typeface="ＭＳ 明朝" panose="02020609040205080304" pitchFamily="17" charset="-128"/>
              </a:rPr>
              <a:t>Ⅱ</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など）、ギリシャ文字（</a:t>
            </a:r>
            <a:r>
              <a:rPr lang="ja-JP" altLang="en-US"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など）。</a:t>
            </a:r>
          </a:p>
          <a:p>
            <a:pPr>
              <a:spcBef>
                <a:spcPct val="0"/>
              </a:spcBef>
              <a:buClrTx/>
              <a:buFontTx/>
              <a:buNone/>
            </a:pP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入力欄毎の注意事項</a:t>
            </a:r>
            <a:r>
              <a:rPr lang="en-US" altLang="ja-JP" sz="1600" dirty="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・商品欄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数量単位：㎥等の単位は入力できません。㎥→</a:t>
            </a:r>
            <a:r>
              <a:rPr lang="en-US" altLang="ja-JP" sz="1600" dirty="0">
                <a:solidFill>
                  <a:srgbClr val="000000"/>
                </a:solidFill>
                <a:latin typeface="Times New Roman" panose="02020603050405020304" pitchFamily="18" charset="0"/>
                <a:ea typeface="ＭＳ Ｐゴシック" panose="020B0600070205080204" pitchFamily="50" charset="-128"/>
              </a:rPr>
              <a:t>m3</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のように半角英数字で入力してください。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価格単位：原産地証明書（日本産・外国産）ではプルダウンから選択ください。</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dirty="0">
                <a:solidFill>
                  <a:srgbClr val="000000"/>
                </a:solidFill>
                <a:latin typeface="ＭＳ Ｐゴシック" panose="020B0600070205080204" pitchFamily="50" charset="-128"/>
                <a:ea typeface="ＭＳ Ｐゴシック" panose="020B0600070205080204" pitchFamily="50" charset="-128"/>
              </a:rPr>
              <a:t>	</a:t>
            </a:r>
            <a:r>
              <a:rPr lang="ja-JP" altLang="en-US" sz="1600" dirty="0">
                <a:solidFill>
                  <a:srgbClr val="000000"/>
                </a:solidFill>
                <a:latin typeface="ＭＳ Ｐゴシック" panose="020B0600070205080204" pitchFamily="50" charset="-128"/>
                <a:ea typeface="ＭＳ Ｐゴシック" panose="020B0600070205080204" pitchFamily="50" charset="-128"/>
              </a:rPr>
              <a:t>　その他の申請で直接入力の場合は、</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や</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（ユーロ）等の単位は入力できません。</a:t>
            </a:r>
          </a:p>
          <a:p>
            <a:pPr>
              <a:spcBef>
                <a:spcPct val="0"/>
              </a:spcBef>
              <a:buClrTx/>
              <a:buFontTx/>
              <a:buNone/>
            </a:pPr>
            <a:r>
              <a:rPr lang="ja-JP" altLang="en-US" sz="1600" dirty="0">
                <a:solidFill>
                  <a:srgbClr val="000000"/>
                </a:solidFill>
                <a:latin typeface="Times New Roman" panose="02020603050405020304" pitchFamily="18" charset="0"/>
                <a:ea typeface="ＭＳ Ｐゴシック" panose="020B0600070205080204" pitchFamily="50" charset="-128"/>
              </a:rPr>
              <a:t>　　　　　　　　　</a:t>
            </a:r>
            <a:r>
              <a:rPr lang="en-US" altLang="ja-JP"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JPY</a:t>
            </a: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ja-JP" altLang="en-US" sz="1600" dirty="0">
                <a:solidFill>
                  <a:srgbClr val="000000"/>
                </a:solidFill>
                <a:latin typeface="Times New Roman" panose="02020603050405020304" pitchFamily="18" charset="0"/>
                <a:ea typeface="ＭＳ Ｐゴシック" panose="020B0600070205080204" pitchFamily="50" charset="-128"/>
              </a:rPr>
              <a:t>€</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dirty="0">
                <a:solidFill>
                  <a:srgbClr val="000000"/>
                </a:solidFill>
                <a:latin typeface="Times New Roman" panose="02020603050405020304" pitchFamily="18" charset="0"/>
                <a:ea typeface="ＭＳ 明朝" panose="02020609040205080304" pitchFamily="17" charset="-128"/>
              </a:rPr>
              <a:t>EUR</a:t>
            </a:r>
            <a:r>
              <a:rPr lang="ja-JP" altLang="en-US" sz="1600" dirty="0">
                <a:solidFill>
                  <a:srgbClr val="000000"/>
                </a:solidFill>
                <a:latin typeface="ＭＳ Ｐゴシック" panose="020B0600070205080204" pitchFamily="50" charset="-128"/>
                <a:ea typeface="ＭＳ Ｐゴシック" panose="020B0600070205080204" pitchFamily="50" charset="-128"/>
              </a:rPr>
              <a:t>のように半角英字で入力してください。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・荷印・荷物番号欄</a:t>
            </a: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色や図、漢字（中国語）等は入力できません。</a:t>
            </a:r>
          </a:p>
          <a:p>
            <a:pPr>
              <a:spcBef>
                <a:spcPct val="0"/>
              </a:spcBef>
              <a:buClrTx/>
              <a:buFontTx/>
              <a:buNone/>
            </a:pPr>
            <a:r>
              <a:rPr lang="ja-JP" altLang="en-US" sz="1600" dirty="0">
                <a:solidFill>
                  <a:srgbClr val="000000"/>
                </a:solidFill>
                <a:latin typeface="ＭＳ 明朝" panose="02020609040205080304" pitchFamily="17" charset="-128"/>
                <a:ea typeface="ＭＳ 明朝" panose="02020609040205080304" pitchFamily="17" charset="-128"/>
              </a:rPr>
              <a:t>　</a:t>
            </a:r>
            <a:r>
              <a:rPr lang="en-US" altLang="ja-JP" sz="1600" dirty="0">
                <a:solidFill>
                  <a:srgbClr val="000000"/>
                </a:solidFill>
                <a:latin typeface="ＭＳ 明朝" panose="02020609040205080304" pitchFamily="17" charset="-128"/>
                <a:ea typeface="ＭＳ 明朝" panose="02020609040205080304" pitchFamily="17" charset="-128"/>
              </a:rPr>
              <a:t>※</a:t>
            </a:r>
            <a:r>
              <a:rPr lang="ja-JP" altLang="en-US" sz="1600" dirty="0">
                <a:solidFill>
                  <a:srgbClr val="000000"/>
                </a:solidFill>
                <a:latin typeface="ＭＳ Ｐゴシック" panose="020B0600070205080204" pitchFamily="50" charset="-128"/>
                <a:ea typeface="ＭＳ Ｐゴシック" panose="020B0600070205080204" pitchFamily="50" charset="-128"/>
              </a:rPr>
              <a:t>また、入力文字数の最大値は</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Times New Roman" panose="02020603050405020304" pitchFamily="18" charset="0"/>
                <a:ea typeface="ＭＳ Ｐゴシック" panose="020B0600070205080204" pitchFamily="50" charset="-128"/>
              </a:rPr>
              <a:t>字</a:t>
            </a:r>
            <a:r>
              <a:rPr lang="ja-JP" altLang="en-US" sz="1600" dirty="0">
                <a:solidFill>
                  <a:srgbClr val="000000"/>
                </a:solidFill>
                <a:latin typeface="ＭＳ Ｐゴシック" panose="020B0600070205080204" pitchFamily="50" charset="-128"/>
                <a:ea typeface="ＭＳ Ｐゴシック" panose="020B0600070205080204" pitchFamily="50" charset="-128"/>
              </a:rPr>
              <a:t>となります。</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Times New Roman" panose="02020603050405020304" pitchFamily="18" charset="0"/>
                <a:ea typeface="ＭＳ Ｐゴシック" panose="020B0600070205080204" pitchFamily="50" charset="-128"/>
              </a:rPr>
              <a:t>字</a:t>
            </a:r>
            <a:r>
              <a:rPr lang="ja-JP" altLang="en-US" sz="1600" dirty="0">
                <a:solidFill>
                  <a:srgbClr val="000000"/>
                </a:solidFill>
                <a:latin typeface="ＭＳ Ｐゴシック" panose="020B0600070205080204" pitchFamily="50" charset="-128"/>
                <a:ea typeface="ＭＳ Ｐゴシック" panose="020B0600070205080204" pitchFamily="50" charset="-128"/>
              </a:rPr>
              <a:t>を超える場合、記載を省略するなどして</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ja-JP" altLang="en-US" sz="1600" dirty="0">
                <a:solidFill>
                  <a:srgbClr val="000000"/>
                </a:solidFill>
                <a:latin typeface="ＭＳ Ｐゴシック" panose="020B0600070205080204" pitchFamily="50" charset="-128"/>
                <a:ea typeface="ＭＳ Ｐゴシック" panose="020B0600070205080204" pitchFamily="50" charset="-128"/>
              </a:rPr>
              <a:t>　　　</a:t>
            </a:r>
            <a:r>
              <a:rPr lang="en-US" altLang="ja-JP" sz="1600" dirty="0">
                <a:solidFill>
                  <a:srgbClr val="000000"/>
                </a:solidFill>
                <a:latin typeface="Times New Roman" panose="02020603050405020304" pitchFamily="18" charset="0"/>
                <a:ea typeface="ＭＳ Ｐゴシック" panose="020B0600070205080204" pitchFamily="50" charset="-128"/>
              </a:rPr>
              <a:t>2,000</a:t>
            </a:r>
            <a:r>
              <a:rPr lang="ja-JP" altLang="en-US" sz="1600" dirty="0">
                <a:solidFill>
                  <a:srgbClr val="000000"/>
                </a:solidFill>
                <a:latin typeface="ＭＳ Ｐゴシック" panose="020B0600070205080204" pitchFamily="50" charset="-128"/>
                <a:ea typeface="ＭＳ Ｐゴシック" panose="020B0600070205080204" pitchFamily="50" charset="-128"/>
              </a:rPr>
              <a:t>字以内に収めていただく必要があります。</a:t>
            </a:r>
            <a:endParaRPr lang="ja-JP" altLang="en-US" sz="1600" dirty="0">
              <a:latin typeface="Times" panose="02020603050405020304" pitchFamily="18" charset="0"/>
              <a:ea typeface="Osaka"/>
            </a:endParaRPr>
          </a:p>
        </p:txBody>
      </p:sp>
      <p:grpSp>
        <p:nvGrpSpPr>
          <p:cNvPr id="2" name="グループ化 1">
            <a:extLst>
              <a:ext uri="{FF2B5EF4-FFF2-40B4-BE49-F238E27FC236}">
                <a16:creationId xmlns:a16="http://schemas.microsoft.com/office/drawing/2014/main" id="{95645E1B-A803-78AC-D81D-EE2C7118BC7A}"/>
              </a:ext>
            </a:extLst>
          </p:cNvPr>
          <p:cNvGrpSpPr/>
          <p:nvPr/>
        </p:nvGrpSpPr>
        <p:grpSpPr>
          <a:xfrm>
            <a:off x="3944602" y="1340768"/>
            <a:ext cx="4537075" cy="1676400"/>
            <a:chOff x="3944602" y="1340768"/>
            <a:chExt cx="4537075" cy="1676400"/>
          </a:xfrm>
        </p:grpSpPr>
        <p:pic>
          <p:nvPicPr>
            <p:cNvPr id="8" name="図 5" descr="テキスト, テーブル&#10;&#10;自動的に生成された説明">
              <a:extLst>
                <a:ext uri="{FF2B5EF4-FFF2-40B4-BE49-F238E27FC236}">
                  <a16:creationId xmlns:a16="http://schemas.microsoft.com/office/drawing/2014/main" id="{08F37607-C143-EB4F-19A0-50DBCAAA5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602" y="1340768"/>
              <a:ext cx="4537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EFBF9934-42EB-0A52-4B72-07F308458C42}"/>
                </a:ext>
              </a:extLst>
            </p:cNvPr>
            <p:cNvPicPr>
              <a:picLocks noChangeAspect="1"/>
            </p:cNvPicPr>
            <p:nvPr/>
          </p:nvPicPr>
          <p:blipFill>
            <a:blip r:embed="rId4"/>
            <a:srcRect l="25689" t="14178" r="28516" b="21390"/>
            <a:stretch/>
          </p:blipFill>
          <p:spPr>
            <a:xfrm>
              <a:off x="6897216" y="2780928"/>
              <a:ext cx="216024" cy="172232"/>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スライド番号プレースホルダー 3">
            <a:extLst>
              <a:ext uri="{FF2B5EF4-FFF2-40B4-BE49-F238E27FC236}">
                <a16:creationId xmlns:a16="http://schemas.microsoft.com/office/drawing/2014/main" id="{58A7DBE3-EAA8-423D-8C63-6BDA7E1D3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3E231B-04BB-4323-A8A4-E30590317B3B}" type="slidenum">
              <a:rPr lang="en-US" altLang="ja-JP" sz="1000" smtClean="0">
                <a:latin typeface="+mn-ea"/>
                <a:ea typeface="+mn-ea"/>
              </a:rPr>
              <a:pPr>
                <a:spcBef>
                  <a:spcPct val="0"/>
                </a:spcBef>
                <a:buClrTx/>
                <a:buFontTx/>
                <a:buNone/>
              </a:pPr>
              <a:t>41</a:t>
            </a:fld>
            <a:endParaRPr lang="en-US" altLang="ja-JP" sz="1000">
              <a:latin typeface="+mn-ea"/>
              <a:ea typeface="+mn-ea"/>
            </a:endParaRPr>
          </a:p>
        </p:txBody>
      </p:sp>
      <p:sp>
        <p:nvSpPr>
          <p:cNvPr id="83972" name="テキスト ボックス 11">
            <a:extLst>
              <a:ext uri="{FF2B5EF4-FFF2-40B4-BE49-F238E27FC236}">
                <a16:creationId xmlns:a16="http://schemas.microsoft.com/office/drawing/2014/main" id="{0C72301E-6640-448D-AA9C-8FC70D41484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①証明依頼書</a:t>
            </a:r>
            <a:endParaRPr lang="ja-JP" altLang="en-US" u="sng" dirty="0">
              <a:solidFill>
                <a:srgbClr val="FF0000"/>
              </a:solidFill>
              <a:latin typeface="+mn-ea"/>
              <a:ea typeface="+mn-ea"/>
            </a:endParaRPr>
          </a:p>
        </p:txBody>
      </p:sp>
      <p:sp>
        <p:nvSpPr>
          <p:cNvPr id="83973" name="Rectangle 2">
            <a:extLst>
              <a:ext uri="{FF2B5EF4-FFF2-40B4-BE49-F238E27FC236}">
                <a16:creationId xmlns:a16="http://schemas.microsoft.com/office/drawing/2014/main" id="{996DB8B0-150C-4200-BBCD-0E05DDAB6E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3974" name="正方形/長方形 11">
            <a:extLst>
              <a:ext uri="{FF2B5EF4-FFF2-40B4-BE49-F238E27FC236}">
                <a16:creationId xmlns:a16="http://schemas.microsoft.com/office/drawing/2014/main" id="{30C4281A-EA17-41E6-B2D3-FDE75E1378AA}"/>
              </a:ext>
            </a:extLst>
          </p:cNvPr>
          <p:cNvSpPr>
            <a:spLocks noChangeArrowheads="1"/>
          </p:cNvSpPr>
          <p:nvPr/>
        </p:nvSpPr>
        <p:spPr bwMode="auto">
          <a:xfrm>
            <a:off x="200025" y="1341438"/>
            <a:ext cx="96488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・記載産品の主な品目、仕向国を選択します。（証明書には反映されません。）</a:t>
            </a:r>
            <a:endParaRPr lang="en-US" altLang="ja-JP" sz="1400" dirty="0">
              <a:latin typeface="+mn-ea"/>
              <a:ea typeface="+mn-ea"/>
            </a:endParaRPr>
          </a:p>
          <a:p>
            <a:pPr>
              <a:spcBef>
                <a:spcPct val="0"/>
              </a:spcBef>
              <a:buClrTx/>
              <a:buFontTx/>
              <a:buNone/>
            </a:pPr>
            <a:r>
              <a:rPr lang="ja-JP" altLang="en-US" sz="1400" dirty="0">
                <a:latin typeface="+mn-ea"/>
                <a:ea typeface="+mn-ea"/>
              </a:rPr>
              <a:t>・発給手数料は会員区分（会員／非会員）毎に金額が設定されておりますので、</a:t>
            </a:r>
            <a:r>
              <a:rPr lang="en-US" altLang="ja-JP" sz="1400" dirty="0">
                <a:latin typeface="+mn-ea"/>
                <a:ea typeface="+mn-ea"/>
              </a:rPr>
              <a:t>【</a:t>
            </a:r>
            <a:r>
              <a:rPr lang="ja-JP" altLang="en-US" sz="1400" dirty="0">
                <a:latin typeface="+mn-ea"/>
                <a:ea typeface="+mn-ea"/>
              </a:rPr>
              <a:t>会員区分</a:t>
            </a:r>
            <a:r>
              <a:rPr lang="en-US" altLang="ja-JP" sz="1400" dirty="0">
                <a:latin typeface="+mn-ea"/>
                <a:ea typeface="+mn-ea"/>
              </a:rPr>
              <a:t>】</a:t>
            </a:r>
            <a:r>
              <a:rPr lang="ja-JP" altLang="en-US" sz="1400" dirty="0">
                <a:latin typeface="+mn-ea"/>
                <a:ea typeface="+mn-ea"/>
              </a:rPr>
              <a:t>と金額をお確かめくだ</a:t>
            </a:r>
            <a:endParaRPr lang="en-US" altLang="ja-JP" sz="1400" dirty="0">
              <a:latin typeface="+mn-ea"/>
              <a:ea typeface="+mn-ea"/>
            </a:endParaRPr>
          </a:p>
          <a:p>
            <a:pPr>
              <a:spcBef>
                <a:spcPct val="0"/>
              </a:spcBef>
              <a:buClrTx/>
              <a:buFontTx/>
              <a:buNone/>
            </a:pPr>
            <a:r>
              <a:rPr lang="ja-JP" altLang="en-US" sz="1400" dirty="0">
                <a:latin typeface="+mn-ea"/>
                <a:ea typeface="+mn-ea"/>
              </a:rPr>
              <a:t>　さい。</a:t>
            </a:r>
            <a:endParaRPr lang="en-US" altLang="ja-JP" sz="1400" dirty="0">
              <a:latin typeface="+mn-ea"/>
              <a:ea typeface="+mn-ea"/>
            </a:endParaRPr>
          </a:p>
          <a:p>
            <a:pPr>
              <a:spcBef>
                <a:spcPct val="0"/>
              </a:spcBef>
              <a:buClrTx/>
              <a:buFontTx/>
              <a:buNone/>
            </a:pPr>
            <a:r>
              <a:rPr lang="ja-JP" altLang="en-US" sz="1400" dirty="0">
                <a:latin typeface="+mn-ea"/>
                <a:ea typeface="+mn-ea"/>
              </a:rPr>
              <a:t>・決済方法は、申請先の商工会議所により表示される選択肢が異なる場合があります。</a:t>
            </a:r>
            <a:endParaRPr lang="en-US" altLang="ja-JP" sz="1400" dirty="0">
              <a:latin typeface="+mn-ea"/>
              <a:ea typeface="+mn-ea"/>
            </a:endParaRPr>
          </a:p>
          <a:p>
            <a:pPr>
              <a:spcBef>
                <a:spcPct val="0"/>
              </a:spcBef>
              <a:buClrTx/>
              <a:buFontTx/>
              <a:buNone/>
            </a:pPr>
            <a:r>
              <a:rPr lang="ja-JP" altLang="en-US" sz="1400" dirty="0">
                <a:latin typeface="+mn-ea"/>
                <a:ea typeface="+mn-ea"/>
              </a:rPr>
              <a:t>・発給申請者、輸出者の欄には貿易登録の内容が表示されます。</a:t>
            </a:r>
            <a:endParaRPr lang="en-US" altLang="ja-JP" sz="1400" dirty="0">
              <a:latin typeface="+mn-ea"/>
              <a:ea typeface="+mn-ea"/>
            </a:endParaRPr>
          </a:p>
        </p:txBody>
      </p:sp>
      <p:sp>
        <p:nvSpPr>
          <p:cNvPr id="83975" name="正方形/長方形 11">
            <a:extLst>
              <a:ext uri="{FF2B5EF4-FFF2-40B4-BE49-F238E27FC236}">
                <a16:creationId xmlns:a16="http://schemas.microsoft.com/office/drawing/2014/main" id="{D3D678F8-C04F-4F96-89AB-1653F126638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3976" name="正方形/長方形 3">
            <a:extLst>
              <a:ext uri="{FF2B5EF4-FFF2-40B4-BE49-F238E27FC236}">
                <a16:creationId xmlns:a16="http://schemas.microsoft.com/office/drawing/2014/main" id="{F2E431B3-CC8E-4CCD-9A21-72CC97CACF5D}"/>
              </a:ext>
            </a:extLst>
          </p:cNvPr>
          <p:cNvSpPr>
            <a:spLocks noChangeArrowheads="1"/>
          </p:cNvSpPr>
          <p:nvPr/>
        </p:nvSpPr>
        <p:spPr bwMode="auto">
          <a:xfrm>
            <a:off x="6619209" y="2892425"/>
            <a:ext cx="328679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050" dirty="0">
                <a:latin typeface="+mn-ea"/>
                <a:ea typeface="+mn-ea"/>
              </a:rPr>
              <a:t>・記載産品の主な品目は、以下から選択します。</a:t>
            </a:r>
            <a:endParaRPr lang="en-US" altLang="ja-JP" sz="1050" dirty="0">
              <a:latin typeface="+mn-ea"/>
              <a:ea typeface="+mn-ea"/>
            </a:endParaRPr>
          </a:p>
          <a:p>
            <a:pPr>
              <a:spcBef>
                <a:spcPct val="0"/>
              </a:spcBef>
              <a:buClrTx/>
              <a:buFontTx/>
              <a:buNone/>
            </a:pPr>
            <a:endParaRPr lang="en-US" altLang="ja-JP" sz="1050" dirty="0">
              <a:latin typeface="+mn-ea"/>
              <a:ea typeface="+mn-ea"/>
            </a:endParaRPr>
          </a:p>
          <a:p>
            <a:pPr>
              <a:spcBef>
                <a:spcPct val="0"/>
              </a:spcBef>
              <a:buClrTx/>
              <a:buFontTx/>
              <a:buNone/>
            </a:pPr>
            <a:r>
              <a:rPr lang="ja-JP" altLang="en-US" sz="1050" dirty="0">
                <a:latin typeface="+mn-ea"/>
                <a:ea typeface="+mn-ea"/>
              </a:rPr>
              <a:t>　</a:t>
            </a:r>
            <a:r>
              <a:rPr lang="ja-JP" altLang="en-US" sz="1050" dirty="0">
                <a:highlight>
                  <a:srgbClr val="FFFF00"/>
                </a:highlight>
                <a:latin typeface="+mn-ea"/>
                <a:ea typeface="+mn-ea"/>
              </a:rPr>
              <a:t>食料品など（</a:t>
            </a:r>
            <a:r>
              <a:rPr lang="en-US" altLang="ja-JP" sz="1050" dirty="0">
                <a:highlight>
                  <a:srgbClr val="FFFF00"/>
                </a:highlight>
                <a:latin typeface="+mn-ea"/>
                <a:ea typeface="+mn-ea"/>
              </a:rPr>
              <a:t>01</a:t>
            </a:r>
            <a:r>
              <a:rPr lang="ja-JP" altLang="en-US" sz="1050" dirty="0">
                <a:highlight>
                  <a:srgbClr val="FFFF00"/>
                </a:highlight>
                <a:latin typeface="+mn-ea"/>
                <a:ea typeface="+mn-ea"/>
              </a:rPr>
              <a:t>～</a:t>
            </a:r>
            <a:r>
              <a:rPr lang="en-US" altLang="ja-JP" sz="1050" dirty="0">
                <a:highlight>
                  <a:srgbClr val="FFFF00"/>
                </a:highlight>
                <a:latin typeface="+mn-ea"/>
                <a:ea typeface="+mn-ea"/>
              </a:rPr>
              <a:t>24</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鉱物性生産品、化学製品、ゴム製品など</a:t>
            </a:r>
            <a:endParaRPr lang="en-US" altLang="ja-JP" sz="1050" dirty="0">
              <a:highlight>
                <a:srgbClr val="FFFF00"/>
              </a:highlight>
              <a:latin typeface="+mn-ea"/>
              <a:ea typeface="+mn-ea"/>
            </a:endParaRPr>
          </a:p>
          <a:p>
            <a:pPr>
              <a:spcBef>
                <a:spcPct val="0"/>
              </a:spcBef>
              <a:buClrTx/>
              <a:buFontTx/>
              <a:buNone/>
            </a:pPr>
            <a:r>
              <a:rPr lang="en-US" altLang="ja-JP" sz="1050" dirty="0">
                <a:highlight>
                  <a:srgbClr val="FFFF00"/>
                </a:highlight>
                <a:latin typeface="+mn-ea"/>
                <a:ea typeface="+mn-ea"/>
              </a:rPr>
              <a:t>		</a:t>
            </a:r>
            <a:r>
              <a:rPr lang="ja-JP" altLang="en-US" sz="1050" dirty="0">
                <a:highlight>
                  <a:srgbClr val="FFFF00"/>
                </a:highlight>
                <a:latin typeface="+mn-ea"/>
                <a:ea typeface="+mn-ea"/>
              </a:rPr>
              <a:t>（</a:t>
            </a:r>
            <a:r>
              <a:rPr lang="en-US" altLang="ja-JP" sz="1050" dirty="0">
                <a:highlight>
                  <a:srgbClr val="FFFF00"/>
                </a:highlight>
                <a:latin typeface="+mn-ea"/>
                <a:ea typeface="+mn-ea"/>
              </a:rPr>
              <a:t>25</a:t>
            </a:r>
            <a:r>
              <a:rPr lang="ja-JP" altLang="en-US" sz="1050" dirty="0">
                <a:highlight>
                  <a:srgbClr val="FFFF00"/>
                </a:highlight>
                <a:latin typeface="+mn-ea"/>
                <a:ea typeface="+mn-ea"/>
              </a:rPr>
              <a:t>～</a:t>
            </a:r>
            <a:r>
              <a:rPr lang="en-US" altLang="ja-JP" sz="1050" dirty="0">
                <a:highlight>
                  <a:srgbClr val="FFFF00"/>
                </a:highlight>
                <a:latin typeface="+mn-ea"/>
                <a:ea typeface="+mn-ea"/>
              </a:rPr>
              <a:t>40</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皮革製品、木材、木材製品、紙、書籍など</a:t>
            </a:r>
            <a:endParaRPr lang="en-US" altLang="ja-JP" sz="1050" dirty="0">
              <a:highlight>
                <a:srgbClr val="FFFF00"/>
              </a:highlight>
              <a:latin typeface="+mn-ea"/>
              <a:ea typeface="+mn-ea"/>
            </a:endParaRPr>
          </a:p>
          <a:p>
            <a:pPr>
              <a:spcBef>
                <a:spcPct val="0"/>
              </a:spcBef>
              <a:buClrTx/>
              <a:buFontTx/>
              <a:buNone/>
            </a:pPr>
            <a:r>
              <a:rPr lang="en-US" altLang="ja-JP" sz="1050" dirty="0">
                <a:highlight>
                  <a:srgbClr val="FFFF00"/>
                </a:highlight>
                <a:latin typeface="+mn-ea"/>
                <a:ea typeface="+mn-ea"/>
              </a:rPr>
              <a:t>		</a:t>
            </a:r>
            <a:r>
              <a:rPr lang="ja-JP" altLang="en-US" sz="1050" dirty="0">
                <a:highlight>
                  <a:srgbClr val="FFFF00"/>
                </a:highlight>
                <a:latin typeface="+mn-ea"/>
                <a:ea typeface="+mn-ea"/>
              </a:rPr>
              <a:t>（</a:t>
            </a:r>
            <a:r>
              <a:rPr lang="en-US" altLang="ja-JP" sz="1050" dirty="0">
                <a:highlight>
                  <a:srgbClr val="FFFF00"/>
                </a:highlight>
                <a:latin typeface="+mn-ea"/>
                <a:ea typeface="+mn-ea"/>
              </a:rPr>
              <a:t>41</a:t>
            </a:r>
            <a:r>
              <a:rPr lang="ja-JP" altLang="en-US" sz="1050" dirty="0">
                <a:highlight>
                  <a:srgbClr val="FFFF00"/>
                </a:highlight>
                <a:latin typeface="+mn-ea"/>
                <a:ea typeface="+mn-ea"/>
              </a:rPr>
              <a:t>～</a:t>
            </a:r>
            <a:r>
              <a:rPr lang="en-US" altLang="ja-JP" sz="1050" dirty="0">
                <a:highlight>
                  <a:srgbClr val="FFFF00"/>
                </a:highlight>
                <a:latin typeface="+mn-ea"/>
                <a:ea typeface="+mn-ea"/>
              </a:rPr>
              <a:t>49</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紡績・繊維製品、装身具など（</a:t>
            </a:r>
            <a:r>
              <a:rPr lang="en-US" altLang="ja-JP" sz="1050" dirty="0">
                <a:highlight>
                  <a:srgbClr val="FFFF00"/>
                </a:highlight>
                <a:latin typeface="+mn-ea"/>
                <a:ea typeface="+mn-ea"/>
              </a:rPr>
              <a:t>50</a:t>
            </a:r>
            <a:r>
              <a:rPr lang="ja-JP" altLang="en-US" sz="1050" dirty="0">
                <a:highlight>
                  <a:srgbClr val="FFFF00"/>
                </a:highlight>
                <a:latin typeface="+mn-ea"/>
                <a:ea typeface="+mn-ea"/>
              </a:rPr>
              <a:t>～</a:t>
            </a:r>
            <a:r>
              <a:rPr lang="en-US" altLang="ja-JP" sz="1050" dirty="0">
                <a:highlight>
                  <a:srgbClr val="FFFF00"/>
                </a:highlight>
                <a:latin typeface="+mn-ea"/>
                <a:ea typeface="+mn-ea"/>
              </a:rPr>
              <a:t>67</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陶磁器・ガラス、宝石など（</a:t>
            </a:r>
            <a:r>
              <a:rPr lang="en-US" altLang="ja-JP" sz="1050" dirty="0">
                <a:highlight>
                  <a:srgbClr val="FFFF00"/>
                </a:highlight>
                <a:latin typeface="+mn-ea"/>
                <a:ea typeface="+mn-ea"/>
              </a:rPr>
              <a:t>68</a:t>
            </a:r>
            <a:r>
              <a:rPr lang="ja-JP" altLang="en-US" sz="1050" dirty="0">
                <a:highlight>
                  <a:srgbClr val="FFFF00"/>
                </a:highlight>
                <a:latin typeface="+mn-ea"/>
                <a:ea typeface="+mn-ea"/>
              </a:rPr>
              <a:t>～</a:t>
            </a:r>
            <a:r>
              <a:rPr lang="en-US" altLang="ja-JP" sz="1050" dirty="0">
                <a:highlight>
                  <a:srgbClr val="FFFF00"/>
                </a:highlight>
                <a:latin typeface="+mn-ea"/>
                <a:ea typeface="+mn-ea"/>
              </a:rPr>
              <a:t>71</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金属及金属製品など（</a:t>
            </a:r>
            <a:r>
              <a:rPr lang="en-US" altLang="ja-JP" sz="1050" dirty="0">
                <a:highlight>
                  <a:srgbClr val="FFFF00"/>
                </a:highlight>
                <a:latin typeface="+mn-ea"/>
                <a:ea typeface="+mn-ea"/>
              </a:rPr>
              <a:t>72</a:t>
            </a:r>
            <a:r>
              <a:rPr lang="ja-JP" altLang="en-US" sz="1050" dirty="0">
                <a:highlight>
                  <a:srgbClr val="FFFF00"/>
                </a:highlight>
                <a:latin typeface="+mn-ea"/>
                <a:ea typeface="+mn-ea"/>
              </a:rPr>
              <a:t>～</a:t>
            </a:r>
            <a:r>
              <a:rPr lang="en-US" altLang="ja-JP" sz="1050" dirty="0">
                <a:highlight>
                  <a:srgbClr val="FFFF00"/>
                </a:highlight>
                <a:latin typeface="+mn-ea"/>
                <a:ea typeface="+mn-ea"/>
              </a:rPr>
              <a:t>83</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一般機械など（</a:t>
            </a:r>
            <a:r>
              <a:rPr lang="en-US" altLang="ja-JP" sz="1050" dirty="0">
                <a:highlight>
                  <a:srgbClr val="FFFF00"/>
                </a:highlight>
                <a:latin typeface="+mn-ea"/>
                <a:ea typeface="+mn-ea"/>
              </a:rPr>
              <a:t>84</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電気機器など（</a:t>
            </a:r>
            <a:r>
              <a:rPr lang="en-US" altLang="ja-JP" sz="1050" dirty="0">
                <a:highlight>
                  <a:srgbClr val="FFFF00"/>
                </a:highlight>
                <a:latin typeface="+mn-ea"/>
                <a:ea typeface="+mn-ea"/>
              </a:rPr>
              <a:t>85</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輸送用機械など（</a:t>
            </a:r>
            <a:r>
              <a:rPr lang="en-US" altLang="ja-JP" sz="1050" dirty="0">
                <a:highlight>
                  <a:srgbClr val="FFFF00"/>
                </a:highlight>
                <a:latin typeface="+mn-ea"/>
                <a:ea typeface="+mn-ea"/>
              </a:rPr>
              <a:t>86</a:t>
            </a:r>
            <a:r>
              <a:rPr lang="ja-JP" altLang="en-US" sz="1050" dirty="0">
                <a:highlight>
                  <a:srgbClr val="FFFF00"/>
                </a:highlight>
                <a:latin typeface="+mn-ea"/>
                <a:ea typeface="+mn-ea"/>
              </a:rPr>
              <a:t>～</a:t>
            </a:r>
            <a:r>
              <a:rPr lang="en-US" altLang="ja-JP" sz="1050" dirty="0">
                <a:highlight>
                  <a:srgbClr val="FFFF00"/>
                </a:highlight>
                <a:latin typeface="+mn-ea"/>
                <a:ea typeface="+mn-ea"/>
              </a:rPr>
              <a:t>89</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精密機械など（</a:t>
            </a:r>
            <a:r>
              <a:rPr lang="en-US" altLang="ja-JP" sz="1050" dirty="0">
                <a:highlight>
                  <a:srgbClr val="FFFF00"/>
                </a:highlight>
                <a:latin typeface="+mn-ea"/>
                <a:ea typeface="+mn-ea"/>
              </a:rPr>
              <a:t>90</a:t>
            </a:r>
            <a:r>
              <a:rPr lang="ja-JP" altLang="en-US" sz="1050" dirty="0">
                <a:highlight>
                  <a:srgbClr val="FFFF00"/>
                </a:highlight>
                <a:latin typeface="+mn-ea"/>
                <a:ea typeface="+mn-ea"/>
              </a:rPr>
              <a:t>～</a:t>
            </a:r>
            <a:r>
              <a:rPr lang="en-US" altLang="ja-JP" sz="1050" dirty="0">
                <a:highlight>
                  <a:srgbClr val="FFFF00"/>
                </a:highlight>
                <a:latin typeface="+mn-ea"/>
                <a:ea typeface="+mn-ea"/>
              </a:rPr>
              <a:t>92</a:t>
            </a:r>
            <a:r>
              <a:rPr lang="ja-JP" altLang="en-US" sz="1050" dirty="0">
                <a:highlight>
                  <a:srgbClr val="FFFF00"/>
                </a:highlight>
                <a:latin typeface="+mn-ea"/>
                <a:ea typeface="+mn-ea"/>
              </a:rPr>
              <a:t>類）</a:t>
            </a:r>
          </a:p>
          <a:p>
            <a:pPr>
              <a:spcBef>
                <a:spcPct val="0"/>
              </a:spcBef>
              <a:buClrTx/>
              <a:buFontTx/>
              <a:buNone/>
            </a:pPr>
            <a:r>
              <a:rPr lang="ja-JP" altLang="en-US" sz="1050" dirty="0">
                <a:highlight>
                  <a:srgbClr val="FFFF00"/>
                </a:highlight>
                <a:latin typeface="+mn-ea"/>
                <a:ea typeface="+mn-ea"/>
              </a:rPr>
              <a:t>　雑貨など（</a:t>
            </a:r>
            <a:r>
              <a:rPr lang="en-US" altLang="ja-JP" sz="1050" dirty="0">
                <a:highlight>
                  <a:srgbClr val="FFFF00"/>
                </a:highlight>
                <a:latin typeface="+mn-ea"/>
                <a:ea typeface="+mn-ea"/>
              </a:rPr>
              <a:t>93</a:t>
            </a:r>
            <a:r>
              <a:rPr lang="ja-JP" altLang="en-US" sz="1050" dirty="0">
                <a:highlight>
                  <a:srgbClr val="FFFF00"/>
                </a:highlight>
                <a:latin typeface="+mn-ea"/>
                <a:ea typeface="+mn-ea"/>
              </a:rPr>
              <a:t>～</a:t>
            </a:r>
            <a:r>
              <a:rPr lang="en-US" altLang="ja-JP" sz="1050" dirty="0">
                <a:highlight>
                  <a:srgbClr val="FFFF00"/>
                </a:highlight>
                <a:latin typeface="+mn-ea"/>
                <a:ea typeface="+mn-ea"/>
              </a:rPr>
              <a:t>97</a:t>
            </a:r>
            <a:r>
              <a:rPr lang="ja-JP" altLang="en-US" sz="1050" dirty="0">
                <a:highlight>
                  <a:srgbClr val="FFFF00"/>
                </a:highlight>
                <a:latin typeface="+mn-ea"/>
                <a:ea typeface="+mn-ea"/>
              </a:rPr>
              <a:t>類）</a:t>
            </a:r>
            <a:endParaRPr lang="en-US" altLang="ja-JP" sz="1050" dirty="0">
              <a:highlight>
                <a:srgbClr val="FFFF00"/>
              </a:highlight>
              <a:latin typeface="+mn-ea"/>
              <a:ea typeface="+mn-ea"/>
            </a:endParaRPr>
          </a:p>
          <a:p>
            <a:pPr>
              <a:spcBef>
                <a:spcPct val="0"/>
              </a:spcBef>
              <a:buClrTx/>
              <a:buFontTx/>
              <a:buNone/>
            </a:pPr>
            <a:endParaRPr lang="en-US" altLang="ja-JP" sz="1050" dirty="0">
              <a:latin typeface="+mn-ea"/>
              <a:ea typeface="+mn-ea"/>
            </a:endParaRPr>
          </a:p>
          <a:p>
            <a:pPr>
              <a:spcBef>
                <a:spcPct val="0"/>
              </a:spcBef>
              <a:buClrTx/>
              <a:buFontTx/>
              <a:buNone/>
            </a:pPr>
            <a:r>
              <a:rPr lang="en-US" altLang="ja-JP" sz="1050" dirty="0">
                <a:latin typeface="+mn-ea"/>
                <a:ea typeface="+mn-ea"/>
              </a:rPr>
              <a:t>※</a:t>
            </a:r>
            <a:r>
              <a:rPr lang="ja-JP" altLang="en-US" sz="1050" dirty="0">
                <a:latin typeface="+mn-ea"/>
                <a:ea typeface="+mn-ea"/>
              </a:rPr>
              <a:t>複数の商品を証明書に記載する場合も主な品目</a:t>
            </a:r>
            <a:endParaRPr lang="en-US" altLang="ja-JP" sz="1050" dirty="0">
              <a:latin typeface="+mn-ea"/>
              <a:ea typeface="+mn-ea"/>
            </a:endParaRPr>
          </a:p>
          <a:p>
            <a:pPr>
              <a:spcBef>
                <a:spcPct val="0"/>
              </a:spcBef>
              <a:buClrTx/>
              <a:buFontTx/>
              <a:buNone/>
            </a:pPr>
            <a:r>
              <a:rPr lang="ja-JP" altLang="en-US" sz="1050" dirty="0">
                <a:latin typeface="+mn-ea"/>
                <a:ea typeface="+mn-ea"/>
              </a:rPr>
              <a:t>　１つを選択してください。</a:t>
            </a:r>
            <a:endParaRPr lang="en-US" altLang="ja-JP" sz="1050" dirty="0">
              <a:latin typeface="+mn-ea"/>
              <a:ea typeface="+mn-ea"/>
            </a:endParaRPr>
          </a:p>
          <a:p>
            <a:pPr>
              <a:spcBef>
                <a:spcPct val="0"/>
              </a:spcBef>
              <a:buClrTx/>
              <a:buFontTx/>
              <a:buNone/>
            </a:pPr>
            <a:endParaRPr lang="en-US" altLang="ja-JP" sz="1050" dirty="0">
              <a:latin typeface="+mn-ea"/>
              <a:ea typeface="+mn-ea"/>
            </a:endParaRPr>
          </a:p>
          <a:p>
            <a:pPr>
              <a:spcBef>
                <a:spcPct val="0"/>
              </a:spcBef>
              <a:buClrTx/>
              <a:buFontTx/>
              <a:buNone/>
            </a:pPr>
            <a:endParaRPr lang="ja-JP" altLang="en-US" sz="1050" dirty="0">
              <a:latin typeface="+mn-ea"/>
              <a:ea typeface="+mn-ea"/>
            </a:endParaRPr>
          </a:p>
        </p:txBody>
      </p:sp>
      <p:grpSp>
        <p:nvGrpSpPr>
          <p:cNvPr id="5" name="グループ化 4">
            <a:extLst>
              <a:ext uri="{FF2B5EF4-FFF2-40B4-BE49-F238E27FC236}">
                <a16:creationId xmlns:a16="http://schemas.microsoft.com/office/drawing/2014/main" id="{445E797D-C194-58DB-E3BF-EBBA00B030F4}"/>
              </a:ext>
            </a:extLst>
          </p:cNvPr>
          <p:cNvGrpSpPr>
            <a:grpSpLocks noChangeAspect="1"/>
          </p:cNvGrpSpPr>
          <p:nvPr/>
        </p:nvGrpSpPr>
        <p:grpSpPr>
          <a:xfrm>
            <a:off x="128468" y="2780942"/>
            <a:ext cx="6617602" cy="2245307"/>
            <a:chOff x="161931" y="2780939"/>
            <a:chExt cx="7717851" cy="2618613"/>
          </a:xfrm>
        </p:grpSpPr>
        <p:pic>
          <p:nvPicPr>
            <p:cNvPr id="3" name="図 2">
              <a:extLst>
                <a:ext uri="{FF2B5EF4-FFF2-40B4-BE49-F238E27FC236}">
                  <a16:creationId xmlns:a16="http://schemas.microsoft.com/office/drawing/2014/main" id="{30732DD4-5563-B4B6-A6B8-D146BF462D6F}"/>
                </a:ext>
              </a:extLst>
            </p:cNvPr>
            <p:cNvPicPr>
              <a:picLocks noChangeAspect="1"/>
            </p:cNvPicPr>
            <p:nvPr/>
          </p:nvPicPr>
          <p:blipFill>
            <a:blip r:embed="rId3"/>
            <a:stretch>
              <a:fillRect/>
            </a:stretch>
          </p:blipFill>
          <p:spPr>
            <a:xfrm>
              <a:off x="161931" y="2780939"/>
              <a:ext cx="7569899" cy="2618613"/>
            </a:xfrm>
            <a:prstGeom prst="rect">
              <a:avLst/>
            </a:prstGeom>
            <a:ln>
              <a:solidFill>
                <a:srgbClr val="000000"/>
              </a:solidFill>
            </a:ln>
          </p:spPr>
        </p:pic>
        <p:sp>
          <p:nvSpPr>
            <p:cNvPr id="9" name="四角形: 角を丸くする 8">
              <a:extLst>
                <a:ext uri="{FF2B5EF4-FFF2-40B4-BE49-F238E27FC236}">
                  <a16:creationId xmlns:a16="http://schemas.microsoft.com/office/drawing/2014/main" id="{75C20868-C1B3-46D0-A6DF-6E5A31D639B0}"/>
                </a:ext>
              </a:extLst>
            </p:cNvPr>
            <p:cNvSpPr/>
            <p:nvPr/>
          </p:nvSpPr>
          <p:spPr>
            <a:xfrm>
              <a:off x="273050" y="3212977"/>
              <a:ext cx="4247902" cy="2874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0" name="直線矢印コネクタ 9">
              <a:extLst>
                <a:ext uri="{FF2B5EF4-FFF2-40B4-BE49-F238E27FC236}">
                  <a16:creationId xmlns:a16="http://schemas.microsoft.com/office/drawing/2014/main" id="{919C3848-E2BB-4529-804B-5DFF6E150C0F}"/>
                </a:ext>
              </a:extLst>
            </p:cNvPr>
            <p:cNvCxnSpPr>
              <a:cxnSpLocks/>
              <a:endCxn id="9" idx="3"/>
            </p:cNvCxnSpPr>
            <p:nvPr/>
          </p:nvCxnSpPr>
          <p:spPr>
            <a:xfrm flipH="1" flipV="1">
              <a:off x="4520950" y="3356708"/>
              <a:ext cx="3358832" cy="2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42</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10224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②典拠インボイス（ファイルのアップロード）</a:t>
            </a:r>
            <a:endParaRPr lang="ja-JP" altLang="en-US" u="sng"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5" name="図 4">
            <a:extLst>
              <a:ext uri="{FF2B5EF4-FFF2-40B4-BE49-F238E27FC236}">
                <a16:creationId xmlns:a16="http://schemas.microsoft.com/office/drawing/2014/main" id="{022995B5-7040-7B91-3AB6-51026378CE45}"/>
              </a:ext>
            </a:extLst>
          </p:cNvPr>
          <p:cNvPicPr>
            <a:picLocks noChangeAspect="1"/>
          </p:cNvPicPr>
          <p:nvPr/>
        </p:nvPicPr>
        <p:blipFill>
          <a:blip r:embed="rId3"/>
          <a:stretch>
            <a:fillRect/>
          </a:stretch>
        </p:blipFill>
        <p:spPr>
          <a:xfrm>
            <a:off x="152400" y="2664034"/>
            <a:ext cx="9601200" cy="1752600"/>
          </a:xfrm>
          <a:prstGeom prst="rect">
            <a:avLst/>
          </a:prstGeom>
          <a:ln>
            <a:solidFill>
              <a:schemeClr val="tx1"/>
            </a:solidFill>
          </a:ln>
        </p:spPr>
      </p:pic>
      <p:sp>
        <p:nvSpPr>
          <p:cNvPr id="6" name="正方形/長方形 11">
            <a:extLst>
              <a:ext uri="{FF2B5EF4-FFF2-40B4-BE49-F238E27FC236}">
                <a16:creationId xmlns:a16="http://schemas.microsoft.com/office/drawing/2014/main" id="{E0F223C4-95E5-97F7-65EB-107438818885}"/>
              </a:ext>
            </a:extLst>
          </p:cNvPr>
          <p:cNvSpPr>
            <a:spLocks noChangeArrowheads="1"/>
          </p:cNvSpPr>
          <p:nvPr/>
        </p:nvSpPr>
        <p:spPr bwMode="auto">
          <a:xfrm>
            <a:off x="211274" y="4713191"/>
            <a:ext cx="94834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・作成済みのインボイスを</a:t>
            </a:r>
            <a:r>
              <a:rPr lang="en-US" altLang="ja-JP" sz="1400" dirty="0">
                <a:latin typeface="+mn-ea"/>
                <a:ea typeface="+mn-ea"/>
              </a:rPr>
              <a:t>PDF</a:t>
            </a:r>
            <a:r>
              <a:rPr lang="ja-JP" altLang="en-US" sz="1400" dirty="0">
                <a:latin typeface="+mn-ea"/>
                <a:ea typeface="+mn-ea"/>
              </a:rPr>
              <a:t>形式でアップロードできます。この場合、画面上のインボイス情報入力は不要です。</a:t>
            </a:r>
            <a:endParaRPr lang="en-US" altLang="ja-JP" sz="1400" dirty="0">
              <a:latin typeface="+mn-ea"/>
              <a:ea typeface="+mn-ea"/>
            </a:endParaRPr>
          </a:p>
          <a:p>
            <a:pPr>
              <a:spcBef>
                <a:spcPct val="0"/>
              </a:spcBef>
              <a:buClrTx/>
              <a:buFontTx/>
              <a:buNone/>
            </a:pPr>
            <a:r>
              <a:rPr lang="ja-JP" altLang="en-US" sz="1400" dirty="0">
                <a:latin typeface="+mn-ea"/>
                <a:ea typeface="+mn-ea"/>
              </a:rPr>
              <a:t>　原産地証明書の情報入力にお進みください。</a:t>
            </a:r>
            <a:endParaRPr lang="en-US" altLang="ja-JP" sz="1400" dirty="0">
              <a:latin typeface="+mn-ea"/>
              <a:ea typeface="+mn-ea"/>
            </a:endParaRPr>
          </a:p>
          <a:p>
            <a:pPr>
              <a:spcBef>
                <a:spcPct val="0"/>
              </a:spcBef>
              <a:buClrTx/>
              <a:buFontTx/>
              <a:buNone/>
            </a:pPr>
            <a:r>
              <a:rPr lang="ja-JP" altLang="en-US" sz="1400" dirty="0">
                <a:latin typeface="+mn-ea"/>
                <a:ea typeface="+mn-ea"/>
              </a:rPr>
              <a:t>・インボイス情報を手入力済みの場合、</a:t>
            </a:r>
            <a:r>
              <a:rPr lang="en-US" altLang="ja-JP" sz="1400" dirty="0">
                <a:latin typeface="+mn-ea"/>
                <a:ea typeface="+mn-ea"/>
              </a:rPr>
              <a:t>PDF</a:t>
            </a:r>
            <a:r>
              <a:rPr lang="ja-JP" altLang="en-US" sz="1400" dirty="0">
                <a:latin typeface="+mn-ea"/>
                <a:ea typeface="+mn-ea"/>
              </a:rPr>
              <a:t>をアップロードすると保存していない入力内容は削除されますのでご注</a:t>
            </a:r>
            <a:endParaRPr lang="en-US" altLang="ja-JP" sz="1400" dirty="0">
              <a:latin typeface="+mn-ea"/>
              <a:ea typeface="+mn-ea"/>
            </a:endParaRPr>
          </a:p>
          <a:p>
            <a:pPr>
              <a:spcBef>
                <a:spcPct val="0"/>
              </a:spcBef>
              <a:buClrTx/>
              <a:buFontTx/>
              <a:buNone/>
            </a:pPr>
            <a:r>
              <a:rPr lang="ja-JP" altLang="en-US" sz="1400" dirty="0">
                <a:latin typeface="+mn-ea"/>
                <a:ea typeface="+mn-ea"/>
              </a:rPr>
              <a:t>　意ください。</a:t>
            </a:r>
            <a:endParaRPr lang="en-US" altLang="ja-JP" sz="1400" dirty="0">
              <a:latin typeface="+mn-ea"/>
              <a:ea typeface="+mn-ea"/>
            </a:endParaRPr>
          </a:p>
        </p:txBody>
      </p:sp>
      <p:sp>
        <p:nvSpPr>
          <p:cNvPr id="7" name="四角形: 角を丸くする 6">
            <a:extLst>
              <a:ext uri="{FF2B5EF4-FFF2-40B4-BE49-F238E27FC236}">
                <a16:creationId xmlns:a16="http://schemas.microsoft.com/office/drawing/2014/main" id="{D8F44295-38FC-2DF5-B23C-269841ED7C1D}"/>
              </a:ext>
            </a:extLst>
          </p:cNvPr>
          <p:cNvSpPr/>
          <p:nvPr/>
        </p:nvSpPr>
        <p:spPr>
          <a:xfrm>
            <a:off x="416496" y="3744154"/>
            <a:ext cx="367240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正方形/長方形 11">
            <a:extLst>
              <a:ext uri="{FF2B5EF4-FFF2-40B4-BE49-F238E27FC236}">
                <a16:creationId xmlns:a16="http://schemas.microsoft.com/office/drawing/2014/main" id="{214C9E7A-D302-0C26-DBE9-0C308E527923}"/>
              </a:ext>
            </a:extLst>
          </p:cNvPr>
          <p:cNvSpPr>
            <a:spLocks noChangeArrowheads="1"/>
          </p:cNvSpPr>
          <p:nvPr/>
        </p:nvSpPr>
        <p:spPr bwMode="auto">
          <a:xfrm>
            <a:off x="-87560" y="1631261"/>
            <a:ext cx="960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en-US" altLang="ja-JP" sz="2000" dirty="0">
                <a:latin typeface="+mn-ea"/>
                <a:ea typeface="+mn-ea"/>
              </a:rPr>
              <a:t>※</a:t>
            </a:r>
            <a:r>
              <a:rPr lang="ja-JP" altLang="en-US" sz="2000" dirty="0">
                <a:latin typeface="+mn-ea"/>
                <a:ea typeface="+mn-ea"/>
              </a:rPr>
              <a:t>この画面は申請先の商工会議所が設定している場合のみ表示されます。</a:t>
            </a:r>
            <a:endParaRPr lang="en-US" altLang="ja-JP" sz="2000" dirty="0">
              <a:latin typeface="+mn-ea"/>
              <a:ea typeface="+mn-ea"/>
            </a:endParaRPr>
          </a:p>
          <a:p>
            <a:pPr algn="ctr">
              <a:spcBef>
                <a:spcPct val="0"/>
              </a:spcBef>
              <a:buClrTx/>
              <a:buFontTx/>
              <a:buNone/>
            </a:pPr>
            <a:r>
              <a:rPr lang="ja-JP" altLang="en-US" sz="2000" dirty="0">
                <a:latin typeface="+mn-ea"/>
                <a:ea typeface="+mn-ea"/>
              </a:rPr>
              <a:t>　　　表示されていない場合は次のページ以降を参考に、申請を進めてください。</a:t>
            </a:r>
            <a:endParaRPr lang="en-US" altLang="ja-JP" sz="2000" dirty="0">
              <a:latin typeface="+mn-ea"/>
              <a:ea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図 5" descr="モニター画面に映るウェブサイトのスクリーンショット&#10;&#10;自動的に生成された説明">
            <a:extLst>
              <a:ext uri="{FF2B5EF4-FFF2-40B4-BE49-F238E27FC236}">
                <a16:creationId xmlns:a16="http://schemas.microsoft.com/office/drawing/2014/main" id="{FE3B5489-821D-4410-AD22-5293AE66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108796"/>
            <a:ext cx="58689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latin typeface="+mn-ea"/>
                <a:ea typeface="+mn-ea"/>
              </a:rPr>
              <a:pPr>
                <a:spcBef>
                  <a:spcPct val="0"/>
                </a:spcBef>
                <a:buClrTx/>
                <a:buFontTx/>
                <a:buNone/>
              </a:pPr>
              <a:t>43</a:t>
            </a:fld>
            <a:endParaRPr lang="en-US" altLang="ja-JP" sz="1000">
              <a:latin typeface="+mn-ea"/>
              <a:ea typeface="+mn-e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9791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dirty="0">
              <a:solidFill>
                <a:srgbClr val="FF0000"/>
              </a:solidFill>
              <a:latin typeface="+mn-ea"/>
              <a:ea typeface="+mn-e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6022" name="正方形/長方形 11">
            <a:extLst>
              <a:ext uri="{FF2B5EF4-FFF2-40B4-BE49-F238E27FC236}">
                <a16:creationId xmlns:a16="http://schemas.microsoft.com/office/drawing/2014/main" id="{AE760769-D9AF-44EB-B91E-6CE9AD5CBD31}"/>
              </a:ext>
            </a:extLst>
          </p:cNvPr>
          <p:cNvSpPr>
            <a:spLocks noChangeArrowheads="1"/>
          </p:cNvSpPr>
          <p:nvPr/>
        </p:nvSpPr>
        <p:spPr bwMode="auto">
          <a:xfrm>
            <a:off x="6070601" y="3075459"/>
            <a:ext cx="37449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印の付いた項目は、原産地証明書に転</a:t>
            </a:r>
            <a:endParaRPr lang="en-US" altLang="ja-JP" sz="1400" dirty="0">
              <a:latin typeface="+mn-ea"/>
              <a:ea typeface="+mn-ea"/>
            </a:endParaRPr>
          </a:p>
          <a:p>
            <a:pPr>
              <a:spcBef>
                <a:spcPct val="0"/>
              </a:spcBef>
              <a:buClrTx/>
              <a:buFontTx/>
              <a:buNone/>
            </a:pPr>
            <a:r>
              <a:rPr lang="ja-JP" altLang="en-US" sz="1400" dirty="0">
                <a:latin typeface="+mn-ea"/>
                <a:ea typeface="+mn-ea"/>
              </a:rPr>
              <a:t>　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典拠インボイスの入力完了後</a:t>
            </a:r>
            <a:r>
              <a:rPr lang="en-US" altLang="ja-JP" sz="1400" dirty="0">
                <a:latin typeface="+mn-ea"/>
                <a:ea typeface="+mn-ea"/>
              </a:rPr>
              <a:t>､</a:t>
            </a:r>
            <a:r>
              <a:rPr lang="ja-JP" altLang="en-US" sz="1400" dirty="0">
                <a:latin typeface="+mn-ea"/>
                <a:ea typeface="+mn-ea"/>
              </a:rPr>
              <a:t>原産地証</a:t>
            </a:r>
            <a:endParaRPr lang="en-US" altLang="ja-JP" sz="1400" dirty="0">
              <a:latin typeface="+mn-ea"/>
              <a:ea typeface="+mn-ea"/>
            </a:endParaRPr>
          </a:p>
          <a:p>
            <a:pPr>
              <a:spcBef>
                <a:spcPct val="0"/>
              </a:spcBef>
              <a:buClrTx/>
              <a:buFontTx/>
              <a:buNone/>
            </a:pPr>
            <a:r>
              <a:rPr lang="ja-JP" altLang="en-US" sz="1400" dirty="0">
                <a:latin typeface="+mn-ea"/>
                <a:ea typeface="+mn-ea"/>
              </a:rPr>
              <a:t>　明書に入力内容を転記する機能があります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印の付いた項目は、後に選択する条件</a:t>
            </a:r>
            <a:endParaRPr lang="en-US" altLang="ja-JP" sz="1400" dirty="0">
              <a:latin typeface="+mn-ea"/>
              <a:ea typeface="+mn-ea"/>
            </a:endParaRPr>
          </a:p>
          <a:p>
            <a:pPr>
              <a:spcBef>
                <a:spcPct val="0"/>
              </a:spcBef>
              <a:buClrTx/>
              <a:buFontTx/>
              <a:buNone/>
            </a:pPr>
            <a:r>
              <a:rPr lang="ja-JP" altLang="en-US" sz="1400" dirty="0">
                <a:latin typeface="+mn-ea"/>
                <a:ea typeface="+mn-ea"/>
              </a:rPr>
              <a:t>　により原産地証明に転記される内容です。</a:t>
            </a:r>
            <a:endParaRPr lang="en-US" altLang="ja-JP" sz="1400" dirty="0">
              <a:latin typeface="+mn-ea"/>
              <a:ea typeface="+mn-ea"/>
            </a:endParaRPr>
          </a:p>
          <a:p>
            <a:pPr>
              <a:spcBef>
                <a:spcPct val="0"/>
              </a:spcBef>
              <a:buClrTx/>
              <a:buFontTx/>
              <a:buNone/>
            </a:pPr>
            <a:r>
              <a:rPr lang="ja-JP" altLang="en-US" sz="1400" dirty="0">
                <a:latin typeface="+mn-ea"/>
                <a:ea typeface="+mn-ea"/>
              </a:rPr>
              <a:t>・　　 印の付いた項目は、入力必須です。</a:t>
            </a:r>
            <a:endParaRPr lang="en-US" altLang="ja-JP" sz="1400" dirty="0">
              <a:latin typeface="+mn-ea"/>
              <a:ea typeface="+mn-ea"/>
            </a:endParaRPr>
          </a:p>
        </p:txBody>
      </p:sp>
      <p:sp>
        <p:nvSpPr>
          <p:cNvPr id="86023" name="正方形/長方形 6">
            <a:extLst>
              <a:ext uri="{FF2B5EF4-FFF2-40B4-BE49-F238E27FC236}">
                <a16:creationId xmlns:a16="http://schemas.microsoft.com/office/drawing/2014/main" id="{E656E0C7-BB4C-4A96-894C-2599EC731E3D}"/>
              </a:ext>
            </a:extLst>
          </p:cNvPr>
          <p:cNvSpPr>
            <a:spLocks noChangeArrowheads="1"/>
          </p:cNvSpPr>
          <p:nvPr/>
        </p:nvSpPr>
        <p:spPr bwMode="auto">
          <a:xfrm>
            <a:off x="203201" y="1867371"/>
            <a:ext cx="9432925" cy="116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重要</a:t>
            </a:r>
            <a:r>
              <a:rPr lang="en-US" altLang="ja-JP" sz="1400" dirty="0">
                <a:latin typeface="+mn-ea"/>
                <a:ea typeface="+mn-ea"/>
              </a:rPr>
              <a:t>】</a:t>
            </a:r>
            <a:r>
              <a:rPr lang="ja-JP" altLang="en-US" sz="1400" dirty="0">
                <a:latin typeface="+mn-ea"/>
                <a:ea typeface="+mn-ea"/>
              </a:rPr>
              <a:t>書面による窓口申請とは典拠インボイスの提出方法が異なります</a:t>
            </a:r>
            <a:endParaRPr lang="en-US" altLang="ja-JP" sz="1400" dirty="0">
              <a:latin typeface="+mn-ea"/>
              <a:ea typeface="+mn-ea"/>
            </a:endParaRPr>
          </a:p>
          <a:p>
            <a:pPr>
              <a:spcBef>
                <a:spcPct val="0"/>
              </a:spcBef>
              <a:buClrTx/>
              <a:buFontTx/>
              <a:buNone/>
            </a:pPr>
            <a:r>
              <a:rPr lang="ja-JP" altLang="en-US" sz="1400" dirty="0">
                <a:latin typeface="+mn-ea"/>
                <a:ea typeface="+mn-ea"/>
              </a:rPr>
              <a:t>・オンライン申請では、商工会議所の判断により、「典拠インボイス情報の入力」を持って「署名届により届け出た</a:t>
            </a:r>
            <a:endParaRPr lang="en-US" altLang="ja-JP" sz="1400" dirty="0">
              <a:latin typeface="+mn-ea"/>
              <a:ea typeface="+mn-ea"/>
            </a:endParaRPr>
          </a:p>
          <a:p>
            <a:pPr>
              <a:spcBef>
                <a:spcPct val="0"/>
              </a:spcBef>
              <a:buClrTx/>
              <a:buFontTx/>
              <a:buNone/>
            </a:pPr>
            <a:r>
              <a:rPr lang="ja-JP" altLang="en-US" sz="1400" dirty="0">
                <a:latin typeface="+mn-ea"/>
                <a:ea typeface="+mn-ea"/>
              </a:rPr>
              <a:t>　署名のある商業インボイスの添付」に代えさせていただきます。</a:t>
            </a:r>
            <a:endParaRPr lang="en-US" altLang="ja-JP" sz="1400" dirty="0">
              <a:latin typeface="+mn-ea"/>
              <a:ea typeface="+mn-ea"/>
            </a:endParaRPr>
          </a:p>
          <a:p>
            <a:pPr>
              <a:spcBef>
                <a:spcPct val="0"/>
              </a:spcBef>
              <a:buClrTx/>
              <a:buFontTx/>
              <a:buNone/>
            </a:pPr>
            <a:r>
              <a:rPr lang="ja-JP" altLang="en-US" sz="1400" dirty="0">
                <a:latin typeface="+mn-ea"/>
                <a:ea typeface="+mn-ea"/>
              </a:rPr>
              <a:t>・貴社のインボイスの全ての記載内容を入力項目（入力欄）画面が網羅しているとは限りませんので、</a:t>
            </a:r>
            <a:r>
              <a:rPr lang="ja-JP" altLang="en-US" sz="1400" u="sng" dirty="0">
                <a:latin typeface="+mn-ea"/>
                <a:ea typeface="+mn-ea"/>
              </a:rPr>
              <a:t>インボイスか</a:t>
            </a:r>
            <a:endParaRPr lang="en-US" altLang="ja-JP" sz="1400" u="sng" dirty="0">
              <a:latin typeface="+mn-ea"/>
              <a:ea typeface="+mn-ea"/>
            </a:endParaRPr>
          </a:p>
          <a:p>
            <a:pPr>
              <a:spcBef>
                <a:spcPct val="0"/>
              </a:spcBef>
              <a:buClrTx/>
              <a:buFontTx/>
              <a:buNone/>
            </a:pPr>
            <a:r>
              <a:rPr lang="ja-JP" altLang="en-US" sz="1400" dirty="0">
                <a:latin typeface="+mn-ea"/>
                <a:ea typeface="+mn-ea"/>
              </a:rPr>
              <a:t>　</a:t>
            </a:r>
            <a:r>
              <a:rPr lang="ja-JP" altLang="en-US" sz="1400" u="sng" dirty="0">
                <a:latin typeface="+mn-ea"/>
                <a:ea typeface="+mn-ea"/>
              </a:rPr>
              <a:t>ら必要事項のみ抜粋して入力</a:t>
            </a:r>
            <a:r>
              <a:rPr lang="ja-JP" altLang="en-US" sz="1400" dirty="0">
                <a:latin typeface="+mn-ea"/>
                <a:ea typeface="+mn-ea"/>
              </a:rPr>
              <a:t>してください。</a:t>
            </a:r>
            <a:endParaRPr lang="en-US" altLang="ja-JP" sz="1400" dirty="0">
              <a:latin typeface="+mn-ea"/>
              <a:ea typeface="+mn-e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6025" name="正方形/長方形 11">
            <a:extLst>
              <a:ext uri="{FF2B5EF4-FFF2-40B4-BE49-F238E27FC236}">
                <a16:creationId xmlns:a16="http://schemas.microsoft.com/office/drawing/2014/main" id="{982DDFDF-C069-4FF6-90C0-FA8FE59EB4E6}"/>
              </a:ext>
            </a:extLst>
          </p:cNvPr>
          <p:cNvSpPr>
            <a:spLocks noChangeArrowheads="1"/>
          </p:cNvSpPr>
          <p:nvPr/>
        </p:nvSpPr>
        <p:spPr bwMode="auto">
          <a:xfrm>
            <a:off x="6126163" y="4891559"/>
            <a:ext cx="3581400" cy="95410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・申請先の商工会議所の設定により、必須</a:t>
            </a:r>
            <a:endParaRPr lang="en-US" altLang="ja-JP" sz="1400" dirty="0">
              <a:latin typeface="+mn-ea"/>
              <a:ea typeface="+mn-ea"/>
            </a:endParaRPr>
          </a:p>
          <a:p>
            <a:pPr>
              <a:spcBef>
                <a:spcPct val="0"/>
              </a:spcBef>
              <a:buClrTx/>
              <a:buFontTx/>
              <a:buNone/>
            </a:pPr>
            <a:r>
              <a:rPr lang="ja-JP" altLang="en-US" sz="1400" dirty="0">
                <a:latin typeface="+mn-ea"/>
                <a:ea typeface="+mn-ea"/>
              </a:rPr>
              <a:t>　項目や注記などは画像とは一部異なる場</a:t>
            </a:r>
            <a:endParaRPr lang="en-US" altLang="ja-JP" sz="1400" dirty="0">
              <a:latin typeface="+mn-ea"/>
              <a:ea typeface="+mn-ea"/>
            </a:endParaRPr>
          </a:p>
          <a:p>
            <a:pPr>
              <a:spcBef>
                <a:spcPct val="0"/>
              </a:spcBef>
              <a:buClrTx/>
              <a:buFontTx/>
              <a:buNone/>
            </a:pPr>
            <a:r>
              <a:rPr lang="ja-JP" altLang="en-US" sz="1400" dirty="0">
                <a:latin typeface="+mn-ea"/>
                <a:ea typeface="+mn-ea"/>
              </a:rPr>
              <a:t>　合があります。</a:t>
            </a:r>
            <a:endParaRPr lang="en-US" altLang="ja-JP" sz="1400" dirty="0">
              <a:latin typeface="+mn-ea"/>
              <a:ea typeface="+mn-ea"/>
            </a:endParaRPr>
          </a:p>
        </p:txBody>
      </p:sp>
      <p:sp>
        <p:nvSpPr>
          <p:cNvPr id="12" name="四角形: 角を丸くする 11">
            <a:extLst>
              <a:ext uri="{FF2B5EF4-FFF2-40B4-BE49-F238E27FC236}">
                <a16:creationId xmlns:a16="http://schemas.microsoft.com/office/drawing/2014/main" id="{FDD29CCE-119D-445E-933E-56AD7776B62C}"/>
              </a:ext>
            </a:extLst>
          </p:cNvPr>
          <p:cNvSpPr/>
          <p:nvPr/>
        </p:nvSpPr>
        <p:spPr>
          <a:xfrm>
            <a:off x="1751013" y="3785071"/>
            <a:ext cx="3603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86029" name="図 2">
            <a:extLst>
              <a:ext uri="{FF2B5EF4-FFF2-40B4-BE49-F238E27FC236}">
                <a16:creationId xmlns:a16="http://schemas.microsoft.com/office/drawing/2014/main" id="{30DF4AEE-489C-48FC-82BE-45EB19E77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26" y="3323109"/>
            <a:ext cx="287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図 4">
            <a:extLst>
              <a:ext uri="{FF2B5EF4-FFF2-40B4-BE49-F238E27FC236}">
                <a16:creationId xmlns:a16="http://schemas.microsoft.com/office/drawing/2014/main" id="{2C7FD792-003A-49E4-88D2-30649CB86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4156546"/>
            <a:ext cx="2651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図 6">
            <a:extLst>
              <a:ext uri="{FF2B5EF4-FFF2-40B4-BE49-F238E27FC236}">
                <a16:creationId xmlns:a16="http://schemas.microsoft.com/office/drawing/2014/main" id="{699ECE47-B3EF-42C2-9FE4-294A966A8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1" y="4588346"/>
            <a:ext cx="369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165D79D-5473-4E9E-A6C3-8A1CAA9B3CB8}"/>
              </a:ext>
            </a:extLst>
          </p:cNvPr>
          <p:cNvPicPr>
            <a:picLocks noChangeAspect="1"/>
          </p:cNvPicPr>
          <p:nvPr/>
        </p:nvPicPr>
        <p:blipFill>
          <a:blip r:embed="rId7"/>
          <a:stretch>
            <a:fillRect/>
          </a:stretch>
        </p:blipFill>
        <p:spPr>
          <a:xfrm>
            <a:off x="386855" y="3804240"/>
            <a:ext cx="860400" cy="2272047"/>
          </a:xfrm>
          <a:prstGeom prst="rect">
            <a:avLst/>
          </a:prstGeom>
        </p:spPr>
      </p:pic>
      <p:sp>
        <p:nvSpPr>
          <p:cNvPr id="13" name="四角形: 角を丸くする 12">
            <a:extLst>
              <a:ext uri="{FF2B5EF4-FFF2-40B4-BE49-F238E27FC236}">
                <a16:creationId xmlns:a16="http://schemas.microsoft.com/office/drawing/2014/main" id="{07390572-6969-47F2-8D09-571FA8B7E3F8}"/>
              </a:ext>
            </a:extLst>
          </p:cNvPr>
          <p:cNvSpPr/>
          <p:nvPr/>
        </p:nvSpPr>
        <p:spPr>
          <a:xfrm>
            <a:off x="726555" y="4021291"/>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A5357645-AEF5-4E42-97BE-C3F91236DE28}"/>
              </a:ext>
            </a:extLst>
          </p:cNvPr>
          <p:cNvSpPr/>
          <p:nvPr/>
        </p:nvSpPr>
        <p:spPr>
          <a:xfrm>
            <a:off x="726555" y="4774084"/>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テキスト ボックス 1">
            <a:extLst>
              <a:ext uri="{FF2B5EF4-FFF2-40B4-BE49-F238E27FC236}">
                <a16:creationId xmlns:a16="http://schemas.microsoft.com/office/drawing/2014/main" id="{ABA688CE-233D-8EDE-1456-512D40CB58E7}"/>
              </a:ext>
            </a:extLst>
          </p:cNvPr>
          <p:cNvSpPr txBox="1">
            <a:spLocks noChangeArrowheads="1"/>
          </p:cNvSpPr>
          <p:nvPr/>
        </p:nvSpPr>
        <p:spPr bwMode="auto">
          <a:xfrm>
            <a:off x="158751" y="1412875"/>
            <a:ext cx="9648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・典拠インボイスの入力欄に必要な情報を入力してください。</a:t>
            </a:r>
            <a:endParaRPr lang="en-US" altLang="ja-JP" sz="1800" dirty="0">
              <a:latin typeface="+mn-ea"/>
              <a:ea typeface="+mn-ea"/>
              <a:cs typeface="ＭＳ Ｐゴシック" panose="020B0600070205080204" pitchFamily="50" charset="-128"/>
            </a:endParaRPr>
          </a:p>
        </p:txBody>
      </p:sp>
      <p:sp>
        <p:nvSpPr>
          <p:cNvPr id="6" name="正方形/長方形 11">
            <a:extLst>
              <a:ext uri="{FF2B5EF4-FFF2-40B4-BE49-F238E27FC236}">
                <a16:creationId xmlns:a16="http://schemas.microsoft.com/office/drawing/2014/main" id="{CB3597AF-4DD2-54C8-94DD-B345C1733DA2}"/>
              </a:ext>
            </a:extLst>
          </p:cNvPr>
          <p:cNvSpPr>
            <a:spLocks noChangeArrowheads="1"/>
          </p:cNvSpPr>
          <p:nvPr/>
        </p:nvSpPr>
        <p:spPr bwMode="auto">
          <a:xfrm>
            <a:off x="6024962" y="3045396"/>
            <a:ext cx="3744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画面内の印の見方</a:t>
            </a:r>
            <a:r>
              <a:rPr lang="en-US" altLang="ja-JP" sz="1400" dirty="0">
                <a:latin typeface="+mn-ea"/>
                <a:ea typeface="+mn-ea"/>
              </a:rPr>
              <a:t>】</a:t>
            </a:r>
          </a:p>
        </p:txBody>
      </p:sp>
    </p:spTree>
    <p:extLst>
      <p:ext uri="{BB962C8B-B14F-4D97-AF65-F5344CB8AC3E}">
        <p14:creationId xmlns:p14="http://schemas.microsoft.com/office/powerpoint/2010/main" val="2282804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1A1F5DB6-2416-DA7B-0543-5CE5DD1A04C0}"/>
              </a:ext>
            </a:extLst>
          </p:cNvPr>
          <p:cNvPicPr>
            <a:picLocks noChangeAspect="1"/>
          </p:cNvPicPr>
          <p:nvPr/>
        </p:nvPicPr>
        <p:blipFill>
          <a:blip r:embed="rId3"/>
          <a:stretch>
            <a:fillRect/>
          </a:stretch>
        </p:blipFill>
        <p:spPr>
          <a:xfrm>
            <a:off x="191786" y="1412776"/>
            <a:ext cx="6201374" cy="4401979"/>
          </a:xfrm>
          <a:prstGeom prst="rect">
            <a:avLst/>
          </a:prstGeom>
          <a:ln>
            <a:solidFill>
              <a:srgbClr val="000000"/>
            </a:solidFill>
          </a:ln>
        </p:spPr>
      </p:pic>
      <p:sp>
        <p:nvSpPr>
          <p:cNvPr id="88067" name="スライド番号プレースホルダー 3">
            <a:extLst>
              <a:ext uri="{FF2B5EF4-FFF2-40B4-BE49-F238E27FC236}">
                <a16:creationId xmlns:a16="http://schemas.microsoft.com/office/drawing/2014/main" id="{6958C8AB-8F32-41A3-9D2F-57C0069D36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601596C-C6D7-461B-BA12-0C4CA9846B0A}" type="slidenum">
              <a:rPr lang="en-US" altLang="ja-JP" sz="1000" smtClean="0">
                <a:latin typeface="+mn-ea"/>
                <a:ea typeface="+mn-ea"/>
              </a:rPr>
              <a:pPr>
                <a:spcBef>
                  <a:spcPct val="0"/>
                </a:spcBef>
                <a:buClrTx/>
                <a:buFontTx/>
                <a:buNone/>
              </a:pPr>
              <a:t>44</a:t>
            </a:fld>
            <a:endParaRPr lang="en-US" altLang="ja-JP" sz="1000">
              <a:latin typeface="+mn-ea"/>
              <a:ea typeface="+mn-ea"/>
            </a:endParaRPr>
          </a:p>
        </p:txBody>
      </p:sp>
      <p:sp>
        <p:nvSpPr>
          <p:cNvPr id="88068" name="テキスト ボックス 11">
            <a:extLst>
              <a:ext uri="{FF2B5EF4-FFF2-40B4-BE49-F238E27FC236}">
                <a16:creationId xmlns:a16="http://schemas.microsoft.com/office/drawing/2014/main" id="{30D50652-12B9-4FD3-9898-E8018922A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u="sng" dirty="0">
              <a:solidFill>
                <a:srgbClr val="FF0000"/>
              </a:solidFill>
              <a:latin typeface="+mn-ea"/>
              <a:ea typeface="+mn-ea"/>
            </a:endParaRPr>
          </a:p>
        </p:txBody>
      </p:sp>
      <p:sp>
        <p:nvSpPr>
          <p:cNvPr id="88069" name="Rectangle 2">
            <a:extLst>
              <a:ext uri="{FF2B5EF4-FFF2-40B4-BE49-F238E27FC236}">
                <a16:creationId xmlns:a16="http://schemas.microsoft.com/office/drawing/2014/main" id="{C89C4296-7B13-478B-ACB4-68551F39D30A}"/>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88070" name="正方形/長方形 11">
            <a:extLst>
              <a:ext uri="{FF2B5EF4-FFF2-40B4-BE49-F238E27FC236}">
                <a16:creationId xmlns:a16="http://schemas.microsoft.com/office/drawing/2014/main" id="{A276C7AD-3F08-4C54-8BE4-A1CCCCA40E16}"/>
              </a:ext>
            </a:extLst>
          </p:cNvPr>
          <p:cNvSpPr>
            <a:spLocks noChangeArrowheads="1"/>
          </p:cNvSpPr>
          <p:nvPr/>
        </p:nvSpPr>
        <p:spPr bwMode="auto">
          <a:xfrm>
            <a:off x="6380163" y="1446213"/>
            <a:ext cx="35258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100" dirty="0">
                <a:latin typeface="+mn-ea"/>
                <a:ea typeface="+mn-ea"/>
              </a:rPr>
              <a:t>【</a:t>
            </a:r>
            <a:r>
              <a:rPr lang="ja-JP" altLang="en-US" sz="1100" dirty="0">
                <a:latin typeface="+mn-ea"/>
                <a:ea typeface="+mn-ea"/>
              </a:rPr>
              <a:t>輸出者</a:t>
            </a:r>
            <a:r>
              <a:rPr lang="en-US" altLang="ja-JP" sz="1100" dirty="0">
                <a:latin typeface="+mn-ea"/>
                <a:ea typeface="+mn-ea"/>
              </a:rPr>
              <a:t>】</a:t>
            </a:r>
          </a:p>
          <a:p>
            <a:pPr>
              <a:spcBef>
                <a:spcPct val="0"/>
              </a:spcBef>
              <a:buClrTx/>
              <a:buFontTx/>
              <a:buNone/>
            </a:pPr>
            <a:r>
              <a:rPr lang="ja-JP" altLang="en-US" sz="1100" dirty="0">
                <a:latin typeface="+mn-ea"/>
                <a:ea typeface="+mn-ea"/>
              </a:rPr>
              <a:t>・輸出者の英文社名、英文住所を入力します。</a:t>
            </a:r>
            <a:endParaRPr lang="en-US" altLang="ja-JP" sz="1100" dirty="0">
              <a:latin typeface="+mn-ea"/>
              <a:ea typeface="+mn-ea"/>
            </a:endParaRPr>
          </a:p>
          <a:p>
            <a:pPr>
              <a:spcBef>
                <a:spcPct val="0"/>
              </a:spcBef>
              <a:buClrTx/>
              <a:buFontTx/>
              <a:buNone/>
            </a:pPr>
            <a:r>
              <a:rPr lang="ja-JP" altLang="en-US" sz="1100" dirty="0">
                <a:latin typeface="+mn-ea"/>
                <a:ea typeface="+mn-ea"/>
              </a:rPr>
              <a:t>　初期値は貿易登録の現住所が入力されます。</a:t>
            </a:r>
            <a:endParaRPr lang="en-US" altLang="ja-JP" sz="1100" dirty="0">
              <a:latin typeface="+mn-ea"/>
              <a:ea typeface="+mn-ea"/>
            </a:endParaRPr>
          </a:p>
          <a:p>
            <a:pPr>
              <a:spcBef>
                <a:spcPct val="0"/>
              </a:spcBef>
              <a:buClrTx/>
              <a:buFontTx/>
              <a:buNone/>
            </a:pPr>
            <a:endParaRPr lang="en-US" altLang="ja-JP" sz="1100" dirty="0">
              <a:latin typeface="+mn-ea"/>
              <a:ea typeface="+mn-ea"/>
            </a:endParaRPr>
          </a:p>
          <a:p>
            <a:pPr>
              <a:spcBef>
                <a:spcPct val="0"/>
              </a:spcBef>
              <a:buClrTx/>
              <a:buFontTx/>
              <a:buNone/>
            </a:pPr>
            <a:r>
              <a:rPr lang="en-US" altLang="ja-JP" sz="1100" dirty="0">
                <a:latin typeface="+mn-ea"/>
                <a:ea typeface="+mn-ea"/>
              </a:rPr>
              <a:t>【</a:t>
            </a:r>
            <a:r>
              <a:rPr lang="ja-JP" altLang="en-US" sz="1100" dirty="0">
                <a:latin typeface="+mn-ea"/>
                <a:ea typeface="+mn-ea"/>
              </a:rPr>
              <a:t>バイヤー</a:t>
            </a:r>
            <a:r>
              <a:rPr lang="en-US" altLang="ja-JP" sz="1100" dirty="0">
                <a:latin typeface="+mn-ea"/>
                <a:ea typeface="+mn-ea"/>
              </a:rPr>
              <a:t>】</a:t>
            </a:r>
          </a:p>
          <a:p>
            <a:pPr>
              <a:spcBef>
                <a:spcPct val="0"/>
              </a:spcBef>
              <a:buClrTx/>
              <a:buFontTx/>
              <a:buNone/>
            </a:pPr>
            <a:r>
              <a:rPr lang="ja-JP" altLang="en-US" sz="1100" dirty="0">
                <a:latin typeface="+mn-ea"/>
                <a:ea typeface="+mn-ea"/>
              </a:rPr>
              <a:t>・当該貿易取引の取引先</a:t>
            </a:r>
            <a:r>
              <a:rPr lang="en-US" altLang="ja-JP" sz="1100" dirty="0">
                <a:latin typeface="+mn-ea"/>
                <a:ea typeface="+mn-ea"/>
              </a:rPr>
              <a:t>(</a:t>
            </a:r>
            <a:r>
              <a:rPr lang="ja-JP" altLang="en-US" sz="1100" dirty="0">
                <a:latin typeface="+mn-ea"/>
                <a:ea typeface="+mn-ea"/>
              </a:rPr>
              <a:t>買主</a:t>
            </a:r>
            <a:r>
              <a:rPr lang="en-US" altLang="ja-JP" sz="1100" dirty="0">
                <a:latin typeface="+mn-ea"/>
                <a:ea typeface="+mn-ea"/>
              </a:rPr>
              <a:t>)</a:t>
            </a:r>
            <a:r>
              <a:rPr lang="ja-JP" altLang="en-US" sz="1100" dirty="0">
                <a:latin typeface="+mn-ea"/>
                <a:ea typeface="+mn-ea"/>
              </a:rPr>
              <a:t>を入力します。</a:t>
            </a:r>
            <a:endParaRPr lang="en-US" altLang="ja-JP" sz="1100" dirty="0">
              <a:latin typeface="+mn-ea"/>
              <a:ea typeface="+mn-ea"/>
            </a:endParaRPr>
          </a:p>
          <a:p>
            <a:pPr>
              <a:spcBef>
                <a:spcPct val="0"/>
              </a:spcBef>
              <a:buClrTx/>
              <a:buFontTx/>
              <a:buNone/>
            </a:pPr>
            <a:r>
              <a:rPr lang="ja-JP" altLang="en-US" sz="1100" dirty="0">
                <a:latin typeface="+mn-ea"/>
                <a:ea typeface="+mn-ea"/>
              </a:rPr>
              <a:t>・インボイスにより</a:t>
            </a:r>
            <a:r>
              <a:rPr lang="en-US" altLang="ja-JP" sz="1100" dirty="0">
                <a:latin typeface="+mn-ea"/>
                <a:ea typeface="+mn-ea"/>
              </a:rPr>
              <a:t>Importer</a:t>
            </a:r>
            <a:r>
              <a:rPr lang="ja-JP" altLang="en-US" sz="1100" dirty="0">
                <a:latin typeface="+mn-ea"/>
                <a:ea typeface="+mn-ea"/>
              </a:rPr>
              <a:t>や</a:t>
            </a:r>
            <a:r>
              <a:rPr lang="en-US" altLang="ja-JP" sz="1100" dirty="0" err="1">
                <a:latin typeface="+mn-ea"/>
                <a:ea typeface="+mn-ea"/>
              </a:rPr>
              <a:t>Messers</a:t>
            </a:r>
            <a:r>
              <a:rPr lang="ja-JP" altLang="en-US" sz="1100" dirty="0">
                <a:latin typeface="+mn-ea"/>
                <a:ea typeface="+mn-ea"/>
              </a:rPr>
              <a:t>、</a:t>
            </a:r>
            <a:r>
              <a:rPr lang="en-US" altLang="ja-JP" sz="1100" dirty="0">
                <a:latin typeface="+mn-ea"/>
                <a:ea typeface="+mn-ea"/>
              </a:rPr>
              <a:t>Notify </a:t>
            </a:r>
          </a:p>
          <a:p>
            <a:pPr>
              <a:spcBef>
                <a:spcPct val="0"/>
              </a:spcBef>
              <a:buClrTx/>
              <a:buFontTx/>
              <a:buNone/>
            </a:pPr>
            <a:r>
              <a:rPr lang="ja-JP" altLang="en-US" sz="1100" dirty="0">
                <a:latin typeface="+mn-ea"/>
                <a:ea typeface="+mn-ea"/>
              </a:rPr>
              <a:t>　</a:t>
            </a:r>
            <a:r>
              <a:rPr lang="en-US" altLang="ja-JP" sz="1100" dirty="0">
                <a:latin typeface="+mn-ea"/>
                <a:ea typeface="+mn-ea"/>
              </a:rPr>
              <a:t>party</a:t>
            </a:r>
            <a:r>
              <a:rPr lang="ja-JP" altLang="en-US" sz="1100" dirty="0">
                <a:latin typeface="+mn-ea"/>
                <a:ea typeface="+mn-ea"/>
              </a:rPr>
              <a:t>など</a:t>
            </a:r>
            <a:r>
              <a:rPr lang="en-US" altLang="ja-JP" sz="1100" dirty="0">
                <a:latin typeface="+mn-ea"/>
                <a:ea typeface="+mn-ea"/>
              </a:rPr>
              <a:t>Buyer</a:t>
            </a:r>
            <a:r>
              <a:rPr lang="ja-JP" altLang="en-US" sz="1100" dirty="0">
                <a:latin typeface="+mn-ea"/>
                <a:ea typeface="+mn-ea"/>
              </a:rPr>
              <a:t>以外の名称で記載されている</a:t>
            </a:r>
            <a:endParaRPr lang="en-US" altLang="ja-JP" sz="1100" dirty="0">
              <a:latin typeface="+mn-ea"/>
              <a:ea typeface="+mn-ea"/>
            </a:endParaRPr>
          </a:p>
          <a:p>
            <a:pPr>
              <a:spcBef>
                <a:spcPct val="0"/>
              </a:spcBef>
              <a:buClrTx/>
              <a:buFontTx/>
              <a:buNone/>
            </a:pPr>
            <a:r>
              <a:rPr lang="ja-JP" altLang="en-US" sz="1100" dirty="0">
                <a:latin typeface="+mn-ea"/>
                <a:ea typeface="+mn-ea"/>
              </a:rPr>
              <a:t>　場合も本欄に入力します。</a:t>
            </a:r>
            <a:endParaRPr lang="en-US" altLang="ja-JP" sz="1100" dirty="0">
              <a:latin typeface="+mn-ea"/>
              <a:ea typeface="+mn-ea"/>
            </a:endParaRPr>
          </a:p>
          <a:p>
            <a:pPr>
              <a:spcBef>
                <a:spcPct val="0"/>
              </a:spcBef>
              <a:buClrTx/>
              <a:buFontTx/>
              <a:buNone/>
            </a:pPr>
            <a:endParaRPr lang="en-US" altLang="ja-JP" sz="1100" dirty="0">
              <a:latin typeface="+mn-ea"/>
              <a:ea typeface="+mn-ea"/>
            </a:endParaRPr>
          </a:p>
          <a:p>
            <a:pPr>
              <a:spcBef>
                <a:spcPct val="0"/>
              </a:spcBef>
              <a:buClrTx/>
              <a:buFontTx/>
              <a:buNone/>
            </a:pPr>
            <a:r>
              <a:rPr lang="en-US" altLang="ja-JP" sz="1100" dirty="0">
                <a:latin typeface="+mn-ea"/>
                <a:ea typeface="+mn-ea"/>
              </a:rPr>
              <a:t>【</a:t>
            </a:r>
            <a:r>
              <a:rPr lang="ja-JP" altLang="en-US" sz="1100" dirty="0">
                <a:latin typeface="+mn-ea"/>
                <a:ea typeface="+mn-ea"/>
              </a:rPr>
              <a:t>荷受人</a:t>
            </a:r>
            <a:r>
              <a:rPr lang="en-US" altLang="ja-JP" sz="1100" dirty="0">
                <a:latin typeface="+mn-ea"/>
                <a:ea typeface="+mn-ea"/>
              </a:rPr>
              <a:t>】</a:t>
            </a:r>
          </a:p>
          <a:p>
            <a:pPr>
              <a:spcBef>
                <a:spcPct val="0"/>
              </a:spcBef>
              <a:buClrTx/>
              <a:buFontTx/>
              <a:buNone/>
            </a:pPr>
            <a:r>
              <a:rPr lang="ja-JP" altLang="en-US" sz="1100" dirty="0">
                <a:latin typeface="+mn-ea"/>
                <a:ea typeface="+mn-ea"/>
              </a:rPr>
              <a:t>・「海外の荷受人」の会社名または個人名、住</a:t>
            </a:r>
            <a:endParaRPr lang="en-US" altLang="ja-JP" sz="1100" dirty="0">
              <a:latin typeface="+mn-ea"/>
              <a:ea typeface="+mn-ea"/>
            </a:endParaRPr>
          </a:p>
          <a:p>
            <a:pPr>
              <a:spcBef>
                <a:spcPct val="0"/>
              </a:spcBef>
              <a:buClrTx/>
              <a:buFontTx/>
              <a:buNone/>
            </a:pPr>
            <a:r>
              <a:rPr lang="ja-JP" altLang="en-US" sz="1100" dirty="0">
                <a:latin typeface="+mn-ea"/>
                <a:ea typeface="+mn-ea"/>
              </a:rPr>
              <a:t>　所、国名まで全て入力します。</a:t>
            </a:r>
            <a:endParaRPr lang="en-US" altLang="ja-JP" sz="1100" dirty="0">
              <a:latin typeface="+mn-ea"/>
              <a:ea typeface="+mn-ea"/>
            </a:endParaRPr>
          </a:p>
          <a:p>
            <a:pPr>
              <a:spcBef>
                <a:spcPct val="0"/>
              </a:spcBef>
              <a:buClrTx/>
              <a:buFontTx/>
              <a:buNone/>
            </a:pPr>
            <a:r>
              <a:rPr lang="ja-JP" altLang="en-US" sz="1100" dirty="0">
                <a:latin typeface="+mn-ea"/>
                <a:ea typeface="+mn-ea"/>
              </a:rPr>
              <a:t>・インボイス上に荷受人の記載がない場合は空</a:t>
            </a:r>
            <a:endParaRPr lang="en-US" altLang="ja-JP" sz="1100" dirty="0">
              <a:latin typeface="+mn-ea"/>
              <a:ea typeface="+mn-ea"/>
            </a:endParaRPr>
          </a:p>
          <a:p>
            <a:pPr>
              <a:spcBef>
                <a:spcPct val="0"/>
              </a:spcBef>
              <a:buClrTx/>
              <a:buFontTx/>
              <a:buNone/>
            </a:pPr>
            <a:r>
              <a:rPr lang="ja-JP" altLang="en-US" sz="1100" dirty="0">
                <a:latin typeface="+mn-ea"/>
                <a:ea typeface="+mn-ea"/>
              </a:rPr>
              <a:t>　欄としてください。</a:t>
            </a:r>
            <a:endParaRPr lang="en-US" altLang="ja-JP" sz="1100" dirty="0">
              <a:latin typeface="+mn-ea"/>
              <a:ea typeface="+mn-ea"/>
            </a:endParaRPr>
          </a:p>
          <a:p>
            <a:pPr>
              <a:spcBef>
                <a:spcPct val="0"/>
              </a:spcBef>
              <a:buClrTx/>
              <a:buFontTx/>
              <a:buNone/>
            </a:pPr>
            <a:r>
              <a:rPr lang="ja-JP" altLang="en-US" sz="1100" dirty="0">
                <a:latin typeface="+mn-ea"/>
                <a:ea typeface="+mn-ea"/>
              </a:rPr>
              <a:t>　</a:t>
            </a:r>
            <a:endParaRPr lang="en-US" altLang="ja-JP" sz="1100" dirty="0">
              <a:latin typeface="+mn-ea"/>
              <a:ea typeface="+mn-ea"/>
            </a:endParaRPr>
          </a:p>
          <a:p>
            <a:pPr>
              <a:spcBef>
                <a:spcPct val="0"/>
              </a:spcBef>
              <a:buClrTx/>
              <a:buNone/>
            </a:pPr>
            <a:r>
              <a:rPr lang="en-US" altLang="ja-JP" sz="1100" dirty="0">
                <a:highlight>
                  <a:srgbClr val="FFFF00"/>
                </a:highlight>
                <a:latin typeface="+mn-ea"/>
                <a:ea typeface="+mn-ea"/>
              </a:rPr>
              <a:t>※</a:t>
            </a:r>
            <a:r>
              <a:rPr lang="ja-JP" altLang="en-US" sz="1100" dirty="0">
                <a:highlight>
                  <a:srgbClr val="FFFF00"/>
                </a:highlight>
                <a:latin typeface="+mn-ea"/>
                <a:ea typeface="+mn-ea"/>
              </a:rPr>
              <a:t>各英文住所は改行可、最大</a:t>
            </a:r>
            <a:r>
              <a:rPr lang="en-US" altLang="ja-JP" sz="1100" dirty="0">
                <a:highlight>
                  <a:srgbClr val="FFFF00"/>
                </a:highlight>
                <a:latin typeface="+mn-ea"/>
                <a:ea typeface="+mn-ea"/>
              </a:rPr>
              <a:t>3</a:t>
            </a:r>
            <a:r>
              <a:rPr lang="ja-JP" altLang="en-US" sz="1100" dirty="0">
                <a:highlight>
                  <a:srgbClr val="FFFF00"/>
                </a:highlight>
                <a:latin typeface="+mn-ea"/>
                <a:ea typeface="+mn-ea"/>
              </a:rPr>
              <a:t>行、各行</a:t>
            </a:r>
            <a:r>
              <a:rPr lang="en-US" altLang="ja-JP" sz="1100" dirty="0">
                <a:highlight>
                  <a:srgbClr val="FFFF00"/>
                </a:highlight>
                <a:latin typeface="+mn-ea"/>
                <a:ea typeface="+mn-ea"/>
              </a:rPr>
              <a:t>62</a:t>
            </a:r>
            <a:r>
              <a:rPr lang="ja-JP" altLang="en-US" sz="1100" dirty="0">
                <a:highlight>
                  <a:srgbClr val="FFFF00"/>
                </a:highlight>
                <a:latin typeface="+mn-ea"/>
                <a:ea typeface="+mn-ea"/>
              </a:rPr>
              <a:t>文字</a:t>
            </a:r>
            <a:endParaRPr lang="en-US" altLang="ja-JP" sz="1100" dirty="0">
              <a:highlight>
                <a:srgbClr val="FFFF00"/>
              </a:highlight>
              <a:latin typeface="+mn-ea"/>
              <a:ea typeface="+mn-ea"/>
            </a:endParaRPr>
          </a:p>
          <a:p>
            <a:pPr>
              <a:spcBef>
                <a:spcPct val="0"/>
              </a:spcBef>
              <a:buClrTx/>
              <a:buNone/>
            </a:pPr>
            <a:r>
              <a:rPr lang="ja-JP" altLang="en-US" sz="1100" dirty="0">
                <a:highlight>
                  <a:srgbClr val="FFFF00"/>
                </a:highlight>
                <a:latin typeface="+mn-ea"/>
                <a:ea typeface="+mn-ea"/>
              </a:rPr>
              <a:t>　まで入力可能です</a:t>
            </a:r>
            <a:r>
              <a:rPr lang="ja-JP" altLang="en-US" sz="1100" dirty="0">
                <a:latin typeface="+mn-ea"/>
                <a:ea typeface="+mn-ea"/>
              </a:rPr>
              <a:t>。</a:t>
            </a:r>
            <a:endParaRPr lang="en-US" altLang="ja-JP" sz="1100" dirty="0">
              <a:latin typeface="+mn-ea"/>
              <a:ea typeface="+mn-ea"/>
            </a:endParaRPr>
          </a:p>
          <a:p>
            <a:pPr>
              <a:spcBef>
                <a:spcPct val="0"/>
              </a:spcBef>
              <a:buClrTx/>
              <a:buNone/>
            </a:pPr>
            <a:r>
              <a:rPr lang="en-US" altLang="ja-JP" sz="1100" dirty="0">
                <a:highlight>
                  <a:srgbClr val="FFFF00"/>
                </a:highlight>
                <a:latin typeface="+mn-ea"/>
                <a:ea typeface="+mn-ea"/>
              </a:rPr>
              <a:t>※</a:t>
            </a:r>
            <a:r>
              <a:rPr lang="ja-JP" altLang="en-US" sz="1100" dirty="0">
                <a:highlight>
                  <a:srgbClr val="FFFF00"/>
                </a:highlight>
                <a:latin typeface="+mn-ea"/>
                <a:ea typeface="+mn-ea"/>
              </a:rPr>
              <a:t>国名の記載は必須です。</a:t>
            </a:r>
            <a:endParaRPr lang="en-US" altLang="ja-JP" sz="1100" dirty="0">
              <a:highlight>
                <a:srgbClr val="FFFF00"/>
              </a:highlight>
              <a:latin typeface="+mn-ea"/>
              <a:ea typeface="+mn-ea"/>
            </a:endParaRPr>
          </a:p>
          <a:p>
            <a:pPr>
              <a:spcBef>
                <a:spcPct val="0"/>
              </a:spcBef>
              <a:buClrTx/>
              <a:buFontTx/>
              <a:buNone/>
            </a:pPr>
            <a:endParaRPr lang="en-US" altLang="ja-JP" sz="1100" dirty="0">
              <a:latin typeface="+mn-ea"/>
              <a:ea typeface="+mn-ea"/>
            </a:endParaRPr>
          </a:p>
          <a:p>
            <a:pPr>
              <a:spcBef>
                <a:spcPct val="0"/>
              </a:spcBef>
              <a:buClrTx/>
              <a:buFontTx/>
              <a:buNone/>
            </a:pPr>
            <a:r>
              <a:rPr lang="en-US" altLang="ja-JP" sz="1100" dirty="0">
                <a:latin typeface="+mn-ea"/>
                <a:ea typeface="+mn-ea"/>
              </a:rPr>
              <a:t>【</a:t>
            </a:r>
            <a:r>
              <a:rPr lang="ja-JP" altLang="en-US" sz="1100" dirty="0">
                <a:latin typeface="+mn-ea"/>
                <a:ea typeface="+mn-ea"/>
              </a:rPr>
              <a:t>インボイス</a:t>
            </a:r>
            <a:r>
              <a:rPr lang="en-US" altLang="ja-JP" sz="1100" dirty="0">
                <a:latin typeface="+mn-ea"/>
                <a:ea typeface="+mn-ea"/>
              </a:rPr>
              <a:t>】</a:t>
            </a:r>
          </a:p>
          <a:p>
            <a:pPr>
              <a:spcBef>
                <a:spcPct val="0"/>
              </a:spcBef>
              <a:buClrTx/>
              <a:buFontTx/>
              <a:buNone/>
            </a:pPr>
            <a:r>
              <a:rPr lang="ja-JP" altLang="en-US" sz="1100" dirty="0">
                <a:latin typeface="+mn-ea"/>
                <a:ea typeface="+mn-ea"/>
              </a:rPr>
              <a:t>・インボイス番号が無い場合は「</a:t>
            </a:r>
            <a:r>
              <a:rPr lang="en-US" altLang="ja-JP" sz="1100" dirty="0">
                <a:latin typeface="+mn-ea"/>
                <a:ea typeface="+mn-ea"/>
              </a:rPr>
              <a:t>NIL</a:t>
            </a:r>
            <a:r>
              <a:rPr lang="ja-JP" altLang="en-US" sz="1100" dirty="0">
                <a:latin typeface="+mn-ea"/>
                <a:ea typeface="+mn-ea"/>
              </a:rPr>
              <a:t>」と入力し</a:t>
            </a:r>
            <a:endParaRPr lang="en-US" altLang="ja-JP" sz="1100" dirty="0">
              <a:latin typeface="+mn-ea"/>
              <a:ea typeface="+mn-ea"/>
            </a:endParaRPr>
          </a:p>
          <a:p>
            <a:pPr>
              <a:spcBef>
                <a:spcPct val="0"/>
              </a:spcBef>
              <a:buClrTx/>
              <a:buFontTx/>
              <a:buNone/>
            </a:pPr>
            <a:r>
              <a:rPr lang="ja-JP" altLang="en-US" sz="1100" dirty="0">
                <a:latin typeface="+mn-ea"/>
                <a:ea typeface="+mn-ea"/>
              </a:rPr>
              <a:t>　てください。</a:t>
            </a:r>
            <a:endParaRPr lang="en-US" altLang="ja-JP" sz="1100" dirty="0">
              <a:latin typeface="+mn-ea"/>
              <a:ea typeface="+mn-ea"/>
            </a:endParaRPr>
          </a:p>
          <a:p>
            <a:pPr>
              <a:spcBef>
                <a:spcPct val="0"/>
              </a:spcBef>
              <a:buClrTx/>
              <a:buFontTx/>
              <a:buNone/>
            </a:pPr>
            <a:r>
              <a:rPr lang="ja-JP" altLang="en-US" sz="1100" dirty="0">
                <a:latin typeface="+mn-ea"/>
                <a:ea typeface="+mn-ea"/>
              </a:rPr>
              <a:t>・インボイス日付は、西暦、月、日を数字</a:t>
            </a:r>
            <a:r>
              <a:rPr lang="en-US" altLang="ja-JP" sz="1100" dirty="0">
                <a:latin typeface="+mn-ea"/>
                <a:ea typeface="+mn-ea"/>
              </a:rPr>
              <a:t>8</a:t>
            </a:r>
            <a:r>
              <a:rPr lang="ja-JP" altLang="en-US" sz="1100" dirty="0">
                <a:latin typeface="+mn-ea"/>
                <a:ea typeface="+mn-ea"/>
              </a:rPr>
              <a:t>桁で</a:t>
            </a:r>
            <a:endParaRPr lang="en-US" altLang="ja-JP" sz="1100" dirty="0">
              <a:latin typeface="+mn-ea"/>
              <a:ea typeface="+mn-ea"/>
            </a:endParaRPr>
          </a:p>
          <a:p>
            <a:pPr>
              <a:spcBef>
                <a:spcPct val="0"/>
              </a:spcBef>
              <a:buClrTx/>
              <a:buFontTx/>
              <a:buNone/>
            </a:pPr>
            <a:r>
              <a:rPr lang="ja-JP" altLang="en-US" sz="1100" dirty="0">
                <a:latin typeface="+mn-ea"/>
                <a:ea typeface="+mn-ea"/>
              </a:rPr>
              <a:t>　入力します。未来の日付にすることはできま</a:t>
            </a:r>
            <a:endParaRPr lang="en-US" altLang="ja-JP" sz="1100" dirty="0">
              <a:latin typeface="+mn-ea"/>
              <a:ea typeface="+mn-ea"/>
            </a:endParaRPr>
          </a:p>
          <a:p>
            <a:pPr>
              <a:spcBef>
                <a:spcPct val="0"/>
              </a:spcBef>
              <a:buClrTx/>
              <a:buFontTx/>
              <a:buNone/>
            </a:pPr>
            <a:r>
              <a:rPr lang="ja-JP" altLang="en-US" sz="1100" dirty="0">
                <a:latin typeface="+mn-ea"/>
                <a:ea typeface="+mn-ea"/>
              </a:rPr>
              <a:t>　せん。（例）</a:t>
            </a:r>
            <a:r>
              <a:rPr lang="en-US" altLang="ja-JP" sz="1100" dirty="0">
                <a:latin typeface="+mn-ea"/>
                <a:ea typeface="+mn-ea"/>
              </a:rPr>
              <a:t>2021</a:t>
            </a:r>
            <a:r>
              <a:rPr lang="ja-JP" altLang="en-US" sz="1100" dirty="0">
                <a:latin typeface="+mn-ea"/>
                <a:ea typeface="+mn-ea"/>
              </a:rPr>
              <a:t>年</a:t>
            </a:r>
            <a:r>
              <a:rPr lang="en-US" altLang="ja-JP" sz="1100" dirty="0">
                <a:latin typeface="+mn-ea"/>
                <a:ea typeface="+mn-ea"/>
              </a:rPr>
              <a:t>9</a:t>
            </a:r>
            <a:r>
              <a:rPr lang="ja-JP" altLang="en-US" sz="1100" dirty="0">
                <a:latin typeface="+mn-ea"/>
                <a:ea typeface="+mn-ea"/>
              </a:rPr>
              <a:t>月</a:t>
            </a:r>
            <a:r>
              <a:rPr lang="en-US" altLang="ja-JP" sz="1100" dirty="0">
                <a:latin typeface="+mn-ea"/>
                <a:ea typeface="+mn-ea"/>
              </a:rPr>
              <a:t>24</a:t>
            </a:r>
            <a:r>
              <a:rPr lang="ja-JP" altLang="en-US" sz="1100" dirty="0">
                <a:latin typeface="+mn-ea"/>
                <a:ea typeface="+mn-ea"/>
              </a:rPr>
              <a:t>日→</a:t>
            </a:r>
            <a:r>
              <a:rPr lang="en-US" altLang="ja-JP" sz="1100" dirty="0">
                <a:latin typeface="+mn-ea"/>
                <a:ea typeface="+mn-ea"/>
              </a:rPr>
              <a:t>20210924</a:t>
            </a:r>
          </a:p>
          <a:p>
            <a:pPr>
              <a:spcBef>
                <a:spcPct val="0"/>
              </a:spcBef>
              <a:buClrTx/>
              <a:buFontTx/>
              <a:buNone/>
            </a:pPr>
            <a:r>
              <a:rPr lang="ja-JP" altLang="en-US" sz="1100" dirty="0">
                <a:latin typeface="+mn-ea"/>
                <a:ea typeface="+mn-ea"/>
              </a:rPr>
              <a:t>　</a:t>
            </a:r>
            <a:r>
              <a:rPr lang="ja-JP" altLang="en-US" sz="1100" dirty="0">
                <a:highlight>
                  <a:srgbClr val="FFFF00"/>
                </a:highlight>
                <a:latin typeface="+mn-ea"/>
                <a:ea typeface="+mn-ea"/>
              </a:rPr>
              <a:t>カレンダーマークをクリックして日付を選択する</a:t>
            </a:r>
            <a:endParaRPr lang="en-US" altLang="ja-JP" sz="1100" dirty="0">
              <a:highlight>
                <a:srgbClr val="FFFF00"/>
              </a:highlight>
              <a:latin typeface="+mn-ea"/>
              <a:ea typeface="+mn-ea"/>
            </a:endParaRPr>
          </a:p>
          <a:p>
            <a:pPr>
              <a:spcBef>
                <a:spcPct val="0"/>
              </a:spcBef>
              <a:buClrTx/>
              <a:buFontTx/>
              <a:buNone/>
            </a:pPr>
            <a:r>
              <a:rPr lang="ja-JP" altLang="en-US" sz="1100" dirty="0">
                <a:highlight>
                  <a:srgbClr val="FFFF00"/>
                </a:highlight>
                <a:latin typeface="+mn-ea"/>
                <a:ea typeface="+mn-ea"/>
              </a:rPr>
              <a:t>　こともできます。</a:t>
            </a:r>
            <a:endParaRPr lang="en-US" altLang="ja-JP" sz="1100" dirty="0">
              <a:highlight>
                <a:srgbClr val="FFFF00"/>
              </a:highlight>
              <a:latin typeface="+mn-ea"/>
              <a:ea typeface="+mn-ea"/>
            </a:endParaRPr>
          </a:p>
        </p:txBody>
      </p:sp>
      <p:sp>
        <p:nvSpPr>
          <p:cNvPr id="88071" name="正方形/長方形 11">
            <a:extLst>
              <a:ext uri="{FF2B5EF4-FFF2-40B4-BE49-F238E27FC236}">
                <a16:creationId xmlns:a16="http://schemas.microsoft.com/office/drawing/2014/main" id="{22FED134-DD71-4144-9B17-542841A0FB2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8" name="四角形: 角を丸くする 7">
            <a:extLst>
              <a:ext uri="{FF2B5EF4-FFF2-40B4-BE49-F238E27FC236}">
                <a16:creationId xmlns:a16="http://schemas.microsoft.com/office/drawing/2014/main" id="{7163F578-2F1B-460F-9B99-5AB812F9A19D}"/>
              </a:ext>
            </a:extLst>
          </p:cNvPr>
          <p:cNvSpPr/>
          <p:nvPr/>
        </p:nvSpPr>
        <p:spPr>
          <a:xfrm>
            <a:off x="344488" y="2852936"/>
            <a:ext cx="5772150" cy="7498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9FD2A42B-E677-4C09-9290-D30E777C740B}"/>
              </a:ext>
            </a:extLst>
          </p:cNvPr>
          <p:cNvSpPr/>
          <p:nvPr/>
        </p:nvSpPr>
        <p:spPr>
          <a:xfrm>
            <a:off x="358775" y="3645024"/>
            <a:ext cx="5757863" cy="8219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9723662D-2ECC-41B1-B83E-C3D9FB9DCD9A}"/>
              </a:ext>
            </a:extLst>
          </p:cNvPr>
          <p:cNvSpPr/>
          <p:nvPr/>
        </p:nvSpPr>
        <p:spPr>
          <a:xfrm>
            <a:off x="365125" y="5301208"/>
            <a:ext cx="5751513" cy="5135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56DD3F34-61C6-4D33-9004-42214542135F}"/>
              </a:ext>
            </a:extLst>
          </p:cNvPr>
          <p:cNvSpPr/>
          <p:nvPr/>
        </p:nvSpPr>
        <p:spPr>
          <a:xfrm>
            <a:off x="365125" y="4509120"/>
            <a:ext cx="5751513" cy="7498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 name="四角形: 角を丸くする 12">
            <a:extLst>
              <a:ext uri="{FF2B5EF4-FFF2-40B4-BE49-F238E27FC236}">
                <a16:creationId xmlns:a16="http://schemas.microsoft.com/office/drawing/2014/main" id="{BAE0B5BE-298E-2C84-6270-5F600ACDEF2D}"/>
              </a:ext>
            </a:extLst>
          </p:cNvPr>
          <p:cNvSpPr/>
          <p:nvPr/>
        </p:nvSpPr>
        <p:spPr>
          <a:xfrm>
            <a:off x="3037126" y="5619852"/>
            <a:ext cx="115674" cy="113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4" name="直線矢印コネクタ 13">
            <a:extLst>
              <a:ext uri="{FF2B5EF4-FFF2-40B4-BE49-F238E27FC236}">
                <a16:creationId xmlns:a16="http://schemas.microsoft.com/office/drawing/2014/main" id="{4A8D670C-BA6A-C7F3-342A-C9608D69D64C}"/>
              </a:ext>
            </a:extLst>
          </p:cNvPr>
          <p:cNvCxnSpPr>
            <a:cxnSpLocks/>
            <a:stCxn id="13" idx="3"/>
            <a:endCxn id="12" idx="1"/>
          </p:cNvCxnSpPr>
          <p:nvPr/>
        </p:nvCxnSpPr>
        <p:spPr>
          <a:xfrm>
            <a:off x="3152800" y="5676554"/>
            <a:ext cx="1576542" cy="4271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7093B5E1-D99E-4BCF-D02A-BECF73B74161}"/>
              </a:ext>
            </a:extLst>
          </p:cNvPr>
          <p:cNvPicPr>
            <a:picLocks noChangeAspect="1"/>
          </p:cNvPicPr>
          <p:nvPr/>
        </p:nvPicPr>
        <p:blipFill>
          <a:blip r:embed="rId4"/>
          <a:stretch>
            <a:fillRect/>
          </a:stretch>
        </p:blipFill>
        <p:spPr>
          <a:xfrm>
            <a:off x="4729342" y="5445224"/>
            <a:ext cx="1015746" cy="131692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B304F20-0CA1-77C5-0D00-ABDE5C71FFF7}"/>
              </a:ext>
            </a:extLst>
          </p:cNvPr>
          <p:cNvPicPr>
            <a:picLocks noChangeAspect="1"/>
          </p:cNvPicPr>
          <p:nvPr/>
        </p:nvPicPr>
        <p:blipFill>
          <a:blip r:embed="rId3"/>
          <a:stretch>
            <a:fillRect/>
          </a:stretch>
        </p:blipFill>
        <p:spPr>
          <a:xfrm>
            <a:off x="209793" y="1519238"/>
            <a:ext cx="5728907" cy="3262934"/>
          </a:xfrm>
          <a:prstGeom prst="rect">
            <a:avLst/>
          </a:prstGeom>
          <a:ln>
            <a:solidFill>
              <a:srgbClr val="000000"/>
            </a:solidFill>
          </a:ln>
        </p:spPr>
      </p:pic>
      <p:sp>
        <p:nvSpPr>
          <p:cNvPr id="90115" name="スライド番号プレースホルダー 3">
            <a:extLst>
              <a:ext uri="{FF2B5EF4-FFF2-40B4-BE49-F238E27FC236}">
                <a16:creationId xmlns:a16="http://schemas.microsoft.com/office/drawing/2014/main" id="{FF2C6CBA-7306-4A77-8FEC-A04F4A1AAC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C087093-9F14-4F83-A79C-90302AF25C68}" type="slidenum">
              <a:rPr lang="en-US" altLang="ja-JP" sz="1000" smtClean="0">
                <a:latin typeface="+mn-ea"/>
                <a:ea typeface="+mn-ea"/>
              </a:rPr>
              <a:pPr>
                <a:spcBef>
                  <a:spcPct val="0"/>
                </a:spcBef>
                <a:buClrTx/>
                <a:buFontTx/>
                <a:buNone/>
              </a:pPr>
              <a:t>45</a:t>
            </a:fld>
            <a:endParaRPr lang="en-US" altLang="ja-JP" sz="1000">
              <a:latin typeface="+mn-ea"/>
              <a:ea typeface="+mn-ea"/>
            </a:endParaRPr>
          </a:p>
        </p:txBody>
      </p:sp>
      <p:sp>
        <p:nvSpPr>
          <p:cNvPr id="90116" name="テキスト ボックス 11">
            <a:extLst>
              <a:ext uri="{FF2B5EF4-FFF2-40B4-BE49-F238E27FC236}">
                <a16:creationId xmlns:a16="http://schemas.microsoft.com/office/drawing/2014/main" id="{EB17E46A-E0FC-4C78-90FF-8F3E4409D03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②典拠インボイス（共通部分）</a:t>
            </a:r>
            <a:endParaRPr lang="ja-JP" altLang="en-US" u="sng" dirty="0">
              <a:solidFill>
                <a:srgbClr val="FF0000"/>
              </a:solidFill>
              <a:latin typeface="+mn-ea"/>
              <a:ea typeface="+mn-ea"/>
            </a:endParaRPr>
          </a:p>
        </p:txBody>
      </p:sp>
      <p:sp>
        <p:nvSpPr>
          <p:cNvPr id="90117" name="Rectangle 2">
            <a:extLst>
              <a:ext uri="{FF2B5EF4-FFF2-40B4-BE49-F238E27FC236}">
                <a16:creationId xmlns:a16="http://schemas.microsoft.com/office/drawing/2014/main" id="{7271F30A-D9C9-4EC2-B943-6EC58A405C7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62470" name="正方形/長方形 11">
            <a:extLst>
              <a:ext uri="{FF2B5EF4-FFF2-40B4-BE49-F238E27FC236}">
                <a16:creationId xmlns:a16="http://schemas.microsoft.com/office/drawing/2014/main" id="{B93C5C8D-C8D4-49F2-952D-51FF5764FF83}"/>
              </a:ext>
            </a:extLst>
          </p:cNvPr>
          <p:cNvSpPr>
            <a:spLocks noChangeArrowheads="1"/>
          </p:cNvSpPr>
          <p:nvPr/>
        </p:nvSpPr>
        <p:spPr bwMode="auto">
          <a:xfrm>
            <a:off x="6005190" y="1459518"/>
            <a:ext cx="3988370" cy="5678478"/>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100" dirty="0">
                <a:latin typeface="+mn-ea"/>
                <a:ea typeface="+mn-ea"/>
              </a:rPr>
              <a:t>【</a:t>
            </a:r>
            <a:r>
              <a:rPr lang="ja-JP" altLang="en-US" sz="1100" dirty="0">
                <a:latin typeface="+mn-ea"/>
                <a:ea typeface="+mn-ea"/>
              </a:rPr>
              <a:t>輸送手段</a:t>
            </a:r>
            <a:r>
              <a:rPr lang="en-US" altLang="ja-JP" sz="1100" dirty="0">
                <a:latin typeface="+mn-ea"/>
                <a:ea typeface="+mn-ea"/>
              </a:rPr>
              <a:t>】</a:t>
            </a:r>
          </a:p>
          <a:p>
            <a:pPr>
              <a:spcBef>
                <a:spcPct val="0"/>
              </a:spcBef>
              <a:buClrTx/>
              <a:buFontTx/>
              <a:buNone/>
              <a:defRPr/>
            </a:pPr>
            <a:r>
              <a:rPr lang="ja-JP" altLang="en-US" sz="1100" dirty="0">
                <a:latin typeface="+mn-ea"/>
                <a:ea typeface="+mn-ea"/>
              </a:rPr>
              <a:t>・船積日は、西暦、月、日を続けて数字</a:t>
            </a:r>
            <a:r>
              <a:rPr lang="en-US" altLang="ja-JP" sz="1100" dirty="0">
                <a:latin typeface="+mn-ea"/>
                <a:ea typeface="+mn-ea"/>
              </a:rPr>
              <a:t>8</a:t>
            </a:r>
            <a:r>
              <a:rPr lang="ja-JP" altLang="en-US" sz="1100" dirty="0">
                <a:latin typeface="+mn-ea"/>
                <a:ea typeface="+mn-ea"/>
              </a:rPr>
              <a:t>桁で入力し</a:t>
            </a:r>
            <a:endParaRPr lang="en-US" altLang="ja-JP" sz="1100" dirty="0">
              <a:latin typeface="+mn-ea"/>
              <a:ea typeface="+mn-ea"/>
            </a:endParaRPr>
          </a:p>
          <a:p>
            <a:pPr>
              <a:spcBef>
                <a:spcPct val="0"/>
              </a:spcBef>
              <a:buClrTx/>
              <a:buFontTx/>
              <a:buNone/>
              <a:defRPr/>
            </a:pPr>
            <a:r>
              <a:rPr lang="ja-JP" altLang="en-US" sz="1100" dirty="0">
                <a:latin typeface="+mn-ea"/>
                <a:ea typeface="+mn-ea"/>
              </a:rPr>
              <a:t>　ます。（例）</a:t>
            </a:r>
            <a:r>
              <a:rPr lang="en-US" altLang="ja-JP" sz="1100" dirty="0">
                <a:latin typeface="+mn-ea"/>
                <a:ea typeface="+mn-ea"/>
              </a:rPr>
              <a:t>2021</a:t>
            </a:r>
            <a:r>
              <a:rPr lang="ja-JP" altLang="en-US" sz="1100" dirty="0">
                <a:latin typeface="+mn-ea"/>
                <a:ea typeface="+mn-ea"/>
              </a:rPr>
              <a:t>年</a:t>
            </a:r>
            <a:r>
              <a:rPr lang="en-US" altLang="ja-JP" sz="1100" dirty="0">
                <a:latin typeface="+mn-ea"/>
                <a:ea typeface="+mn-ea"/>
              </a:rPr>
              <a:t>9</a:t>
            </a:r>
            <a:r>
              <a:rPr lang="ja-JP" altLang="en-US" sz="1100" dirty="0">
                <a:latin typeface="+mn-ea"/>
                <a:ea typeface="+mn-ea"/>
              </a:rPr>
              <a:t>月</a:t>
            </a:r>
            <a:r>
              <a:rPr lang="en-US" altLang="ja-JP" sz="1100" dirty="0">
                <a:latin typeface="+mn-ea"/>
                <a:ea typeface="+mn-ea"/>
              </a:rPr>
              <a:t>24</a:t>
            </a:r>
            <a:r>
              <a:rPr lang="ja-JP" altLang="en-US" sz="1100" dirty="0">
                <a:latin typeface="+mn-ea"/>
                <a:ea typeface="+mn-ea"/>
              </a:rPr>
              <a:t>日→</a:t>
            </a:r>
            <a:r>
              <a:rPr lang="en-US" altLang="ja-JP" sz="1100" dirty="0">
                <a:latin typeface="+mn-ea"/>
                <a:ea typeface="+mn-ea"/>
              </a:rPr>
              <a:t>20210924</a:t>
            </a:r>
          </a:p>
          <a:p>
            <a:pPr>
              <a:spcBef>
                <a:spcPct val="0"/>
              </a:spcBef>
              <a:buClrTx/>
              <a:buFontTx/>
              <a:buNone/>
            </a:pPr>
            <a:r>
              <a:rPr lang="ja-JP" altLang="en-US" sz="1100" dirty="0">
                <a:latin typeface="+mn-ea"/>
                <a:ea typeface="+mn-ea"/>
              </a:rPr>
              <a:t>　</a:t>
            </a:r>
            <a:r>
              <a:rPr lang="ja-JP" altLang="en-US" sz="1100" dirty="0">
                <a:highlight>
                  <a:srgbClr val="FFFF00"/>
                </a:highlight>
                <a:latin typeface="+mn-ea"/>
                <a:ea typeface="+mn-ea"/>
              </a:rPr>
              <a:t>カレンダーマークをクリックして日付を選択する</a:t>
            </a:r>
            <a:endParaRPr lang="en-US" altLang="ja-JP" sz="1100" dirty="0">
              <a:highlight>
                <a:srgbClr val="FFFF00"/>
              </a:highlight>
              <a:latin typeface="+mn-ea"/>
              <a:ea typeface="+mn-ea"/>
            </a:endParaRPr>
          </a:p>
          <a:p>
            <a:pPr>
              <a:spcBef>
                <a:spcPct val="0"/>
              </a:spcBef>
              <a:buClrTx/>
              <a:buFontTx/>
              <a:buNone/>
            </a:pPr>
            <a:r>
              <a:rPr lang="ja-JP" altLang="en-US" sz="1100" dirty="0">
                <a:highlight>
                  <a:srgbClr val="FFFF00"/>
                </a:highlight>
                <a:latin typeface="+mn-ea"/>
                <a:ea typeface="+mn-ea"/>
              </a:rPr>
              <a:t>　こともできます。</a:t>
            </a:r>
            <a:endParaRPr lang="en-US" altLang="ja-JP" sz="1100" dirty="0">
              <a:highlight>
                <a:srgbClr val="FFFF00"/>
              </a:highlight>
              <a:latin typeface="+mn-ea"/>
              <a:ea typeface="+mn-ea"/>
            </a:endParaRPr>
          </a:p>
          <a:p>
            <a:pPr>
              <a:spcBef>
                <a:spcPct val="0"/>
              </a:spcBef>
              <a:buClrTx/>
              <a:buFontTx/>
              <a:buNone/>
              <a:defRPr/>
            </a:pPr>
            <a:r>
              <a:rPr lang="ja-JP" altLang="en-US" sz="1100" dirty="0">
                <a:latin typeface="+mn-ea"/>
                <a:ea typeface="+mn-ea"/>
              </a:rPr>
              <a:t>　</a:t>
            </a:r>
            <a:r>
              <a:rPr lang="en-US" altLang="ja-JP" sz="1100" dirty="0">
                <a:latin typeface="+mn-ea"/>
                <a:ea typeface="+mn-ea"/>
              </a:rPr>
              <a:t>※</a:t>
            </a:r>
            <a:r>
              <a:rPr lang="ja-JP" altLang="en-US" sz="1100" dirty="0">
                <a:latin typeface="+mn-ea"/>
                <a:ea typeface="+mn-ea"/>
              </a:rPr>
              <a:t>船積日から６ヵ月以上が経過している場合、オン</a:t>
            </a:r>
            <a:endParaRPr lang="en-US" altLang="ja-JP" sz="1100" dirty="0">
              <a:latin typeface="+mn-ea"/>
              <a:ea typeface="+mn-ea"/>
            </a:endParaRPr>
          </a:p>
          <a:p>
            <a:pPr>
              <a:spcBef>
                <a:spcPct val="0"/>
              </a:spcBef>
              <a:buClrTx/>
              <a:buFontTx/>
              <a:buNone/>
              <a:defRPr/>
            </a:pPr>
            <a:r>
              <a:rPr lang="ja-JP" altLang="en-US" sz="1100" dirty="0">
                <a:latin typeface="+mn-ea"/>
                <a:ea typeface="+mn-ea"/>
              </a:rPr>
              <a:t>　ライン申請を行うことはできません。</a:t>
            </a:r>
            <a:endParaRPr lang="en-US" altLang="ja-JP" sz="1100" dirty="0">
              <a:latin typeface="+mn-ea"/>
              <a:ea typeface="+mn-ea"/>
            </a:endParaRPr>
          </a:p>
          <a:p>
            <a:pPr>
              <a:spcBef>
                <a:spcPct val="0"/>
              </a:spcBef>
              <a:buClrTx/>
              <a:buFontTx/>
              <a:buNone/>
              <a:defRPr/>
            </a:pPr>
            <a:r>
              <a:rPr lang="ja-JP" altLang="en-US" sz="1100" dirty="0">
                <a:latin typeface="+mn-ea"/>
                <a:ea typeface="+mn-ea"/>
              </a:rPr>
              <a:t>・船積地、仕向地は国名の記載が必須です。</a:t>
            </a:r>
            <a:endParaRPr lang="en-US" altLang="ja-JP" sz="1100" dirty="0">
              <a:latin typeface="+mn-ea"/>
              <a:ea typeface="+mn-ea"/>
            </a:endParaRPr>
          </a:p>
          <a:p>
            <a:pPr>
              <a:spcBef>
                <a:spcPct val="0"/>
              </a:spcBef>
              <a:buClrTx/>
              <a:buFontTx/>
              <a:buNone/>
              <a:defRPr/>
            </a:pPr>
            <a:endParaRPr lang="en-US" altLang="ja-JP" sz="1100" dirty="0">
              <a:latin typeface="+mn-ea"/>
              <a:ea typeface="+mn-ea"/>
            </a:endParaRPr>
          </a:p>
          <a:p>
            <a:pPr>
              <a:spcBef>
                <a:spcPct val="0"/>
              </a:spcBef>
              <a:buClrTx/>
              <a:buFontTx/>
              <a:buNone/>
              <a:defRPr/>
            </a:pPr>
            <a:r>
              <a:rPr lang="en-US" altLang="ja-JP" sz="1100" dirty="0">
                <a:latin typeface="+mn-ea"/>
                <a:ea typeface="+mn-ea"/>
              </a:rPr>
              <a:t>【</a:t>
            </a:r>
            <a:r>
              <a:rPr lang="ja-JP" altLang="en-US" sz="1100" dirty="0">
                <a:latin typeface="+mn-ea"/>
                <a:ea typeface="+mn-ea"/>
              </a:rPr>
              <a:t>備考</a:t>
            </a:r>
            <a:r>
              <a:rPr lang="en-US" altLang="ja-JP" sz="1100" dirty="0">
                <a:latin typeface="+mn-ea"/>
                <a:ea typeface="+mn-ea"/>
              </a:rPr>
              <a:t>】</a:t>
            </a:r>
          </a:p>
          <a:p>
            <a:pPr>
              <a:spcBef>
                <a:spcPct val="0"/>
              </a:spcBef>
              <a:buClrTx/>
              <a:buFontTx/>
              <a:buNone/>
              <a:defRPr/>
            </a:pPr>
            <a:r>
              <a:rPr lang="ja-JP" altLang="en-US" sz="1100" dirty="0">
                <a:latin typeface="+mn-ea"/>
                <a:ea typeface="+mn-ea"/>
              </a:rPr>
              <a:t>・原産地証明書の</a:t>
            </a:r>
            <a:r>
              <a:rPr lang="en-US" altLang="ja-JP" sz="1100" dirty="0">
                <a:latin typeface="+mn-ea"/>
                <a:ea typeface="+mn-ea"/>
              </a:rPr>
              <a:t>｢6.Remarks</a:t>
            </a:r>
            <a:r>
              <a:rPr lang="ja-JP" altLang="en-US" sz="1100" dirty="0">
                <a:latin typeface="+mn-ea"/>
                <a:ea typeface="+mn-ea"/>
              </a:rPr>
              <a:t>欄</a:t>
            </a:r>
            <a:r>
              <a:rPr lang="en-US" altLang="ja-JP" sz="1100" dirty="0">
                <a:latin typeface="+mn-ea"/>
                <a:ea typeface="+mn-ea"/>
              </a:rPr>
              <a:t>｣</a:t>
            </a:r>
            <a:r>
              <a:rPr lang="ja-JP" altLang="en-US" sz="1100" dirty="0">
                <a:latin typeface="+mn-ea"/>
                <a:ea typeface="+mn-ea"/>
              </a:rPr>
              <a:t>に記載が必要な場合</a:t>
            </a:r>
            <a:r>
              <a:rPr lang="en-US" altLang="ja-JP" sz="1100" dirty="0">
                <a:latin typeface="+mn-ea"/>
                <a:ea typeface="+mn-ea"/>
              </a:rPr>
              <a:t>､</a:t>
            </a:r>
            <a:r>
              <a:rPr lang="ja-JP" altLang="en-US" sz="1100" dirty="0">
                <a:latin typeface="+mn-ea"/>
                <a:ea typeface="+mn-ea"/>
              </a:rPr>
              <a:t>　</a:t>
            </a:r>
            <a:endParaRPr lang="en-US" altLang="ja-JP" sz="1100" dirty="0">
              <a:latin typeface="+mn-ea"/>
              <a:ea typeface="+mn-ea"/>
            </a:endParaRPr>
          </a:p>
          <a:p>
            <a:pPr>
              <a:spcBef>
                <a:spcPct val="0"/>
              </a:spcBef>
              <a:buClrTx/>
              <a:buFontTx/>
              <a:buNone/>
              <a:defRPr/>
            </a:pPr>
            <a:r>
              <a:rPr lang="ja-JP" altLang="en-US" sz="1100" dirty="0">
                <a:latin typeface="+mn-ea"/>
                <a:ea typeface="+mn-ea"/>
              </a:rPr>
              <a:t>　同じ内容を入力します。原則空欄とし、必要最低限</a:t>
            </a:r>
            <a:endParaRPr lang="en-US" altLang="ja-JP" sz="1100" dirty="0">
              <a:latin typeface="+mn-ea"/>
              <a:ea typeface="+mn-ea"/>
            </a:endParaRPr>
          </a:p>
          <a:p>
            <a:pPr>
              <a:spcBef>
                <a:spcPct val="0"/>
              </a:spcBef>
              <a:buClrTx/>
              <a:buFontTx/>
              <a:buNone/>
              <a:defRPr/>
            </a:pPr>
            <a:r>
              <a:rPr lang="ja-JP" altLang="en-US" sz="1100" dirty="0">
                <a:latin typeface="+mn-ea"/>
                <a:ea typeface="+mn-ea"/>
              </a:rPr>
              <a:t>　に留めてください。また、</a:t>
            </a:r>
            <a:r>
              <a:rPr lang="ja-JP" altLang="en-US" sz="1100" u="sng" dirty="0">
                <a:latin typeface="+mn-ea"/>
                <a:ea typeface="+mn-ea"/>
              </a:rPr>
              <a:t>商業インボイスにも同様</a:t>
            </a:r>
            <a:endParaRPr lang="en-US" altLang="ja-JP" sz="1100" u="sng" dirty="0">
              <a:latin typeface="+mn-ea"/>
              <a:ea typeface="+mn-ea"/>
            </a:endParaRPr>
          </a:p>
          <a:p>
            <a:pPr>
              <a:spcBef>
                <a:spcPct val="0"/>
              </a:spcBef>
              <a:buClrTx/>
              <a:buFontTx/>
              <a:buNone/>
              <a:defRPr/>
            </a:pPr>
            <a:r>
              <a:rPr lang="ja-JP" altLang="en-US" sz="1100" dirty="0">
                <a:latin typeface="+mn-ea"/>
                <a:ea typeface="+mn-ea"/>
              </a:rPr>
              <a:t>　</a:t>
            </a:r>
            <a:r>
              <a:rPr lang="ja-JP" altLang="en-US" sz="1100" u="sng" dirty="0">
                <a:latin typeface="+mn-ea"/>
                <a:ea typeface="+mn-ea"/>
              </a:rPr>
              <a:t>の記載が必要</a:t>
            </a:r>
            <a:r>
              <a:rPr lang="ja-JP" altLang="en-US" sz="1100" dirty="0">
                <a:latin typeface="+mn-ea"/>
                <a:ea typeface="+mn-ea"/>
              </a:rPr>
              <a:t>となりますのでご注意ください。</a:t>
            </a:r>
            <a:endParaRPr lang="en-US" altLang="ja-JP" sz="1100" dirty="0">
              <a:latin typeface="+mn-ea"/>
              <a:ea typeface="+mn-ea"/>
            </a:endParaRPr>
          </a:p>
          <a:p>
            <a:pPr>
              <a:spcBef>
                <a:spcPct val="0"/>
              </a:spcBef>
              <a:buClrTx/>
              <a:buFontTx/>
              <a:buNone/>
              <a:defRPr/>
            </a:pPr>
            <a:r>
              <a:rPr lang="ja-JP" altLang="en-US" sz="1100" dirty="0">
                <a:latin typeface="+mn-ea"/>
                <a:ea typeface="+mn-ea"/>
              </a:rPr>
              <a:t>・輸出者の必要に応じてその直接の輸入契約者に係る</a:t>
            </a:r>
            <a:endParaRPr lang="en-US" altLang="ja-JP" sz="1100" dirty="0">
              <a:latin typeface="+mn-ea"/>
              <a:ea typeface="+mn-ea"/>
            </a:endParaRPr>
          </a:p>
          <a:p>
            <a:pPr>
              <a:spcBef>
                <a:spcPct val="0"/>
              </a:spcBef>
              <a:buClrTx/>
              <a:buFontTx/>
              <a:buNone/>
              <a:defRPr/>
            </a:pPr>
            <a:r>
              <a:rPr lang="ja-JP" altLang="en-US" sz="1100" dirty="0">
                <a:latin typeface="+mn-ea"/>
                <a:ea typeface="+mn-ea"/>
              </a:rPr>
              <a:t>　内容のみ、記載することができます。</a:t>
            </a:r>
            <a:endParaRPr lang="en-US" altLang="ja-JP" sz="1100" dirty="0">
              <a:latin typeface="+mn-ea"/>
              <a:ea typeface="+mn-ea"/>
            </a:endParaRPr>
          </a:p>
          <a:p>
            <a:pPr>
              <a:spcBef>
                <a:spcPct val="0"/>
              </a:spcBef>
              <a:buClrTx/>
              <a:buFontTx/>
              <a:buNone/>
              <a:defRPr/>
            </a:pPr>
            <a:r>
              <a:rPr lang="ja-JP" altLang="en-US" sz="1100" dirty="0">
                <a:latin typeface="+mn-ea"/>
                <a:ea typeface="+mn-ea"/>
              </a:rPr>
              <a:t>・以下は記載できません。</a:t>
            </a:r>
            <a:endParaRPr lang="en-US" altLang="ja-JP" sz="1100" dirty="0">
              <a:latin typeface="+mn-ea"/>
              <a:ea typeface="+mn-ea"/>
            </a:endParaRPr>
          </a:p>
          <a:p>
            <a:pPr>
              <a:spcBef>
                <a:spcPct val="0"/>
              </a:spcBef>
              <a:buClrTx/>
              <a:buFontTx/>
              <a:buNone/>
              <a:defRPr/>
            </a:pPr>
            <a:r>
              <a:rPr lang="ja-JP" altLang="en-US" sz="1100" dirty="0">
                <a:latin typeface="+mn-ea"/>
                <a:ea typeface="+mn-ea"/>
              </a:rPr>
              <a:t>　＊他欄の指定事項や、輸出者が責任を負わない事項　</a:t>
            </a:r>
            <a:endParaRPr lang="en-US" altLang="ja-JP" sz="1100" dirty="0">
              <a:latin typeface="+mn-ea"/>
              <a:ea typeface="+mn-ea"/>
            </a:endParaRPr>
          </a:p>
          <a:p>
            <a:pPr>
              <a:spcBef>
                <a:spcPct val="0"/>
              </a:spcBef>
              <a:buClrTx/>
              <a:buFontTx/>
              <a:buNone/>
              <a:defRPr/>
            </a:pPr>
            <a:r>
              <a:rPr lang="ja-JP" altLang="en-US" sz="1100" dirty="0">
                <a:latin typeface="+mn-ea"/>
                <a:ea typeface="+mn-ea"/>
              </a:rPr>
              <a:t>　（輸入者とその転売先との契約に関する事項等）</a:t>
            </a:r>
            <a:endParaRPr lang="en-US" altLang="ja-JP" sz="1100" dirty="0">
              <a:latin typeface="+mn-ea"/>
              <a:ea typeface="+mn-ea"/>
            </a:endParaRPr>
          </a:p>
          <a:p>
            <a:pPr>
              <a:spcBef>
                <a:spcPct val="0"/>
              </a:spcBef>
              <a:buClrTx/>
              <a:buFontTx/>
              <a:buNone/>
              <a:defRPr/>
            </a:pPr>
            <a:r>
              <a:rPr lang="ja-JP" altLang="en-US" sz="1100" dirty="0">
                <a:latin typeface="+mn-ea"/>
                <a:ea typeface="+mn-ea"/>
              </a:rPr>
              <a:t>　＊宣誓文（</a:t>
            </a:r>
            <a:r>
              <a:rPr lang="en-US" altLang="ja-JP" sz="1100" dirty="0">
                <a:latin typeface="+mn-ea"/>
                <a:ea typeface="+mn-ea"/>
              </a:rPr>
              <a:t>We certify</a:t>
            </a:r>
            <a:r>
              <a:rPr lang="ja-JP" altLang="en-US" sz="1100" dirty="0">
                <a:latin typeface="+mn-ea"/>
                <a:ea typeface="+mn-ea"/>
              </a:rPr>
              <a:t>～）は本欄ではなく</a:t>
            </a:r>
            <a:endParaRPr lang="en-US" altLang="ja-JP" sz="1100" dirty="0">
              <a:latin typeface="+mn-ea"/>
              <a:ea typeface="+mn-ea"/>
            </a:endParaRPr>
          </a:p>
          <a:p>
            <a:pPr>
              <a:spcBef>
                <a:spcPct val="0"/>
              </a:spcBef>
              <a:buClrTx/>
              <a:buFontTx/>
              <a:buNone/>
              <a:defRPr/>
            </a:pPr>
            <a:r>
              <a:rPr lang="ja-JP" altLang="en-US" sz="1100" dirty="0">
                <a:latin typeface="+mn-ea"/>
                <a:ea typeface="+mn-ea"/>
              </a:rPr>
              <a:t>　「その他」欄に記載</a:t>
            </a:r>
            <a:endParaRPr lang="en-US" altLang="ja-JP" sz="1100" dirty="0">
              <a:latin typeface="+mn-ea"/>
              <a:ea typeface="+mn-ea"/>
            </a:endParaRPr>
          </a:p>
          <a:p>
            <a:pPr>
              <a:spcBef>
                <a:spcPct val="0"/>
              </a:spcBef>
              <a:buClrTx/>
              <a:buFontTx/>
              <a:buNone/>
              <a:defRPr/>
            </a:pPr>
            <a:r>
              <a:rPr lang="ja-JP" altLang="en-US" sz="1100" dirty="0">
                <a:latin typeface="+mn-ea"/>
                <a:ea typeface="+mn-ea"/>
              </a:rPr>
              <a:t>　＊製造年の記載は原則不可</a:t>
            </a:r>
            <a:endParaRPr lang="en-US" altLang="ja-JP" sz="1100" dirty="0">
              <a:latin typeface="+mn-ea"/>
              <a:ea typeface="+mn-ea"/>
            </a:endParaRPr>
          </a:p>
          <a:p>
            <a:pPr>
              <a:spcBef>
                <a:spcPct val="0"/>
              </a:spcBef>
              <a:buClrTx/>
              <a:buFontTx/>
              <a:buNone/>
              <a:defRPr/>
            </a:pPr>
            <a:endParaRPr lang="en-US" altLang="ja-JP" sz="1100" dirty="0">
              <a:highlight>
                <a:srgbClr val="FFFF00"/>
              </a:highlight>
              <a:latin typeface="+mn-ea"/>
              <a:ea typeface="+mn-ea"/>
            </a:endParaRPr>
          </a:p>
          <a:p>
            <a:pPr>
              <a:spcBef>
                <a:spcPct val="0"/>
              </a:spcBef>
              <a:buClrTx/>
              <a:buFont typeface="Osaka"/>
              <a:buNone/>
              <a:defRPr/>
            </a:pPr>
            <a:r>
              <a:rPr lang="en-US" altLang="ja-JP" sz="1100" dirty="0">
                <a:latin typeface="+mn-ea"/>
                <a:ea typeface="+mn-ea"/>
              </a:rPr>
              <a:t>【</a:t>
            </a:r>
            <a:r>
              <a:rPr lang="ja-JP" altLang="en-US" sz="1100" dirty="0">
                <a:latin typeface="+mn-ea"/>
                <a:ea typeface="+mn-ea"/>
              </a:rPr>
              <a:t>荷印・荷物番号</a:t>
            </a:r>
            <a:r>
              <a:rPr lang="en-US" altLang="ja-JP" sz="1100" dirty="0">
                <a:latin typeface="+mn-ea"/>
                <a:ea typeface="+mn-ea"/>
              </a:rPr>
              <a:t>】</a:t>
            </a:r>
          </a:p>
          <a:p>
            <a:pPr>
              <a:spcBef>
                <a:spcPct val="0"/>
              </a:spcBef>
              <a:buClrTx/>
              <a:buFontTx/>
              <a:buNone/>
              <a:defRPr/>
            </a:pPr>
            <a:r>
              <a:rPr lang="ja-JP" altLang="en-US" sz="1100" dirty="0">
                <a:latin typeface="+mn-ea"/>
                <a:ea typeface="+mn-ea"/>
              </a:rPr>
              <a:t>・図や記号は入力できません。「</a:t>
            </a:r>
            <a:r>
              <a:rPr lang="en-US" altLang="ja-JP" sz="1100" dirty="0">
                <a:latin typeface="+mn-ea"/>
                <a:ea typeface="+mn-ea"/>
              </a:rPr>
              <a:t>Print in Red</a:t>
            </a:r>
            <a:r>
              <a:rPr lang="ja-JP" altLang="en-US" sz="1100" dirty="0">
                <a:latin typeface="+mn-ea"/>
                <a:ea typeface="+mn-ea"/>
              </a:rPr>
              <a:t>」や</a:t>
            </a:r>
            <a:endParaRPr lang="en-US" altLang="ja-JP" sz="1100" dirty="0">
              <a:latin typeface="+mn-ea"/>
              <a:ea typeface="+mn-ea"/>
            </a:endParaRPr>
          </a:p>
          <a:p>
            <a:pPr>
              <a:spcBef>
                <a:spcPct val="0"/>
              </a:spcBef>
              <a:buClrTx/>
              <a:buFontTx/>
              <a:buNone/>
              <a:defRPr/>
            </a:pPr>
            <a:r>
              <a:rPr lang="ja-JP" altLang="en-US" sz="1100" dirty="0">
                <a:latin typeface="+mn-ea"/>
                <a:ea typeface="+mn-ea"/>
              </a:rPr>
              <a:t>　「</a:t>
            </a:r>
            <a:r>
              <a:rPr lang="en-US" altLang="ja-JP" sz="1100" dirty="0">
                <a:latin typeface="+mn-ea"/>
                <a:ea typeface="+mn-ea"/>
              </a:rPr>
              <a:t>In </a:t>
            </a:r>
            <a:r>
              <a:rPr lang="en-US" altLang="ja-JP" sz="1100" dirty="0" err="1">
                <a:latin typeface="+mn-ea"/>
                <a:ea typeface="+mn-ea"/>
              </a:rPr>
              <a:t>dia</a:t>
            </a:r>
            <a:r>
              <a:rPr lang="ja-JP" altLang="en-US" sz="1100" dirty="0">
                <a:latin typeface="+mn-ea"/>
                <a:ea typeface="+mn-ea"/>
              </a:rPr>
              <a:t>」等の英字で表現して入力することは可能です。</a:t>
            </a:r>
            <a:endParaRPr lang="en-US" altLang="ja-JP" sz="1100" dirty="0">
              <a:latin typeface="+mn-ea"/>
              <a:ea typeface="+mn-ea"/>
            </a:endParaRPr>
          </a:p>
          <a:p>
            <a:pPr>
              <a:spcBef>
                <a:spcPct val="0"/>
              </a:spcBef>
              <a:buClrTx/>
              <a:buFontTx/>
              <a:buNone/>
              <a:defRPr/>
            </a:pPr>
            <a:r>
              <a:rPr lang="ja-JP" altLang="en-US" sz="1100" dirty="0">
                <a:latin typeface="+mn-ea"/>
                <a:ea typeface="+mn-ea"/>
              </a:rPr>
              <a:t>・荷印が無い場合は「</a:t>
            </a:r>
            <a:r>
              <a:rPr lang="en-US" altLang="ja-JP" sz="1100" dirty="0">
                <a:latin typeface="+mn-ea"/>
                <a:ea typeface="+mn-ea"/>
              </a:rPr>
              <a:t>Unmarked</a:t>
            </a:r>
            <a:r>
              <a:rPr lang="ja-JP" altLang="en-US" sz="1100" dirty="0">
                <a:latin typeface="+mn-ea"/>
                <a:ea typeface="+mn-ea"/>
              </a:rPr>
              <a:t>」や「</a:t>
            </a:r>
            <a:r>
              <a:rPr lang="en-US" altLang="ja-JP" sz="1100" dirty="0">
                <a:latin typeface="+mn-ea"/>
                <a:ea typeface="+mn-ea"/>
              </a:rPr>
              <a:t>No Mark</a:t>
            </a:r>
            <a:r>
              <a:rPr lang="ja-JP" altLang="en-US" sz="1100" dirty="0">
                <a:latin typeface="+mn-ea"/>
                <a:ea typeface="+mn-ea"/>
              </a:rPr>
              <a:t>」、「</a:t>
            </a:r>
            <a:r>
              <a:rPr lang="en-US" altLang="ja-JP" sz="1100" dirty="0">
                <a:latin typeface="+mn-ea"/>
                <a:ea typeface="+mn-ea"/>
              </a:rPr>
              <a:t>NIL</a:t>
            </a:r>
            <a:r>
              <a:rPr lang="ja-JP" altLang="en-US" sz="1100" dirty="0">
                <a:latin typeface="+mn-ea"/>
                <a:ea typeface="+mn-ea"/>
              </a:rPr>
              <a:t>」</a:t>
            </a:r>
            <a:endParaRPr lang="en-US" altLang="ja-JP" sz="1100" dirty="0">
              <a:latin typeface="+mn-ea"/>
              <a:ea typeface="+mn-ea"/>
            </a:endParaRPr>
          </a:p>
          <a:p>
            <a:pPr>
              <a:spcBef>
                <a:spcPct val="0"/>
              </a:spcBef>
              <a:buClrTx/>
              <a:buFontTx/>
              <a:buNone/>
              <a:defRPr/>
            </a:pPr>
            <a:r>
              <a:rPr lang="ja-JP" altLang="en-US" sz="1100" dirty="0">
                <a:latin typeface="+mn-ea"/>
                <a:ea typeface="+mn-ea"/>
              </a:rPr>
              <a:t>　等を記載してください。</a:t>
            </a:r>
            <a:endParaRPr lang="en-US" altLang="ja-JP" sz="1100" dirty="0">
              <a:latin typeface="+mn-ea"/>
              <a:ea typeface="+mn-ea"/>
            </a:endParaRPr>
          </a:p>
          <a:p>
            <a:pPr>
              <a:spcBef>
                <a:spcPct val="0"/>
              </a:spcBef>
              <a:buClrTx/>
              <a:buFontTx/>
              <a:buNone/>
              <a:defRPr/>
            </a:pPr>
            <a:r>
              <a:rPr lang="ja-JP" altLang="en-US" sz="1100" dirty="0">
                <a:highlight>
                  <a:srgbClr val="FFFF00"/>
                </a:highlight>
                <a:latin typeface="+mn-ea"/>
                <a:ea typeface="+mn-ea"/>
              </a:rPr>
              <a:t>・</a:t>
            </a:r>
            <a:r>
              <a:rPr lang="ja-JP" altLang="en-US" sz="1100" dirty="0">
                <a:highlight>
                  <a:srgbClr val="FFFF00"/>
                </a:highlight>
                <a:latin typeface="+mn-ea"/>
              </a:rPr>
              <a:t>改行可、 </a:t>
            </a:r>
            <a:r>
              <a:rPr lang="en-US" altLang="ja-JP" sz="1100" dirty="0">
                <a:highlight>
                  <a:srgbClr val="FFFF00"/>
                </a:highlight>
                <a:latin typeface="+mn-ea"/>
                <a:ea typeface="+mn-ea"/>
              </a:rPr>
              <a:t>25</a:t>
            </a:r>
            <a:r>
              <a:rPr lang="ja-JP" altLang="en-US" sz="1100" dirty="0">
                <a:highlight>
                  <a:srgbClr val="FFFF00"/>
                </a:highlight>
                <a:latin typeface="+mn-ea"/>
                <a:ea typeface="+mn-ea"/>
              </a:rPr>
              <a:t>行、各行</a:t>
            </a:r>
            <a:r>
              <a:rPr lang="en-US" altLang="ja-JP" sz="1100" dirty="0">
                <a:highlight>
                  <a:srgbClr val="FFFF00"/>
                </a:highlight>
                <a:latin typeface="+mn-ea"/>
                <a:ea typeface="+mn-ea"/>
              </a:rPr>
              <a:t>80</a:t>
            </a:r>
            <a:r>
              <a:rPr lang="ja-JP" altLang="en-US" sz="1100" dirty="0">
                <a:highlight>
                  <a:srgbClr val="FFFF00"/>
                </a:highlight>
                <a:latin typeface="+mn-ea"/>
                <a:ea typeface="+mn-ea"/>
              </a:rPr>
              <a:t>文字まで入力可能です。</a:t>
            </a:r>
            <a:endParaRPr lang="en-US" altLang="ja-JP" sz="1100" dirty="0">
              <a:highlight>
                <a:srgbClr val="FFFF00"/>
              </a:highlight>
              <a:latin typeface="+mn-ea"/>
              <a:ea typeface="+mn-ea"/>
            </a:endParaRPr>
          </a:p>
          <a:p>
            <a:pPr>
              <a:spcBef>
                <a:spcPct val="0"/>
              </a:spcBef>
              <a:buClrTx/>
              <a:buFontTx/>
              <a:buNone/>
              <a:defRPr/>
            </a:pPr>
            <a:r>
              <a:rPr lang="ja-JP" altLang="en-US" sz="1100" dirty="0">
                <a:highlight>
                  <a:srgbClr val="FFFF00"/>
                </a:highlight>
                <a:latin typeface="+mn-ea"/>
                <a:ea typeface="+mn-ea"/>
              </a:rPr>
              <a:t>・（商工会議所の設定により）荷印等を</a:t>
            </a:r>
            <a:r>
              <a:rPr lang="en-US" altLang="ja-JP" sz="1100" dirty="0">
                <a:highlight>
                  <a:srgbClr val="FFFF00"/>
                </a:highlight>
                <a:latin typeface="+mn-ea"/>
                <a:ea typeface="+mn-ea"/>
              </a:rPr>
              <a:t>PDF</a:t>
            </a:r>
            <a:r>
              <a:rPr lang="ja-JP" altLang="en-US" sz="1100" dirty="0">
                <a:highlight>
                  <a:srgbClr val="FFFF00"/>
                </a:highlight>
                <a:latin typeface="+mn-ea"/>
                <a:ea typeface="+mn-ea"/>
              </a:rPr>
              <a:t>形式ファイルで</a:t>
            </a:r>
            <a:endParaRPr lang="en-US" altLang="ja-JP" sz="1100" dirty="0">
              <a:highlight>
                <a:srgbClr val="FFFF00"/>
              </a:highlight>
              <a:latin typeface="+mn-ea"/>
              <a:ea typeface="+mn-ea"/>
            </a:endParaRPr>
          </a:p>
          <a:p>
            <a:pPr>
              <a:spcBef>
                <a:spcPct val="0"/>
              </a:spcBef>
              <a:buClrTx/>
              <a:buFontTx/>
              <a:buNone/>
              <a:defRPr/>
            </a:pPr>
            <a:r>
              <a:rPr lang="ja-JP" altLang="en-US" sz="1100" dirty="0">
                <a:highlight>
                  <a:srgbClr val="FFFF00"/>
                </a:highlight>
                <a:latin typeface="+mn-ea"/>
                <a:ea typeface="+mn-ea"/>
              </a:rPr>
              <a:t>　アップロード可能です。</a:t>
            </a:r>
            <a:endParaRPr lang="ja-JP" altLang="en-US" sz="1100" dirty="0"/>
          </a:p>
          <a:p>
            <a:pPr>
              <a:spcBef>
                <a:spcPct val="0"/>
              </a:spcBef>
              <a:buClrTx/>
              <a:buFontTx/>
              <a:buNone/>
              <a:defRPr/>
            </a:pPr>
            <a:endParaRPr lang="en-US" altLang="ja-JP" sz="1100" dirty="0">
              <a:highlight>
                <a:srgbClr val="FFFF00"/>
              </a:highlight>
              <a:latin typeface="+mn-ea"/>
              <a:ea typeface="+mn-ea"/>
            </a:endParaRPr>
          </a:p>
        </p:txBody>
      </p:sp>
      <p:sp>
        <p:nvSpPr>
          <p:cNvPr id="90120" name="正方形/長方形 11">
            <a:extLst>
              <a:ext uri="{FF2B5EF4-FFF2-40B4-BE49-F238E27FC236}">
                <a16:creationId xmlns:a16="http://schemas.microsoft.com/office/drawing/2014/main" id="{F0938D6E-9025-4D4D-8F27-C738131C77B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CFA6C5CF-6108-4E83-A13A-678245F08B8E}"/>
              </a:ext>
            </a:extLst>
          </p:cNvPr>
          <p:cNvSpPr/>
          <p:nvPr/>
        </p:nvSpPr>
        <p:spPr>
          <a:xfrm>
            <a:off x="360363" y="1529703"/>
            <a:ext cx="5312717" cy="18272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 name="四角形: 角を丸くする 8">
            <a:extLst>
              <a:ext uri="{FF2B5EF4-FFF2-40B4-BE49-F238E27FC236}">
                <a16:creationId xmlns:a16="http://schemas.microsoft.com/office/drawing/2014/main" id="{607A5762-FF33-4ADC-81BC-7642EC1C3D98}"/>
              </a:ext>
            </a:extLst>
          </p:cNvPr>
          <p:cNvSpPr/>
          <p:nvPr/>
        </p:nvSpPr>
        <p:spPr>
          <a:xfrm>
            <a:off x="360363" y="3399061"/>
            <a:ext cx="5312717" cy="13831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9937E91-4A50-6713-BBF7-2254FA153722}"/>
              </a:ext>
            </a:extLst>
          </p:cNvPr>
          <p:cNvPicPr>
            <a:picLocks noChangeAspect="1"/>
          </p:cNvPicPr>
          <p:nvPr/>
        </p:nvPicPr>
        <p:blipFill>
          <a:blip r:embed="rId3"/>
          <a:stretch>
            <a:fillRect/>
          </a:stretch>
        </p:blipFill>
        <p:spPr>
          <a:xfrm>
            <a:off x="344488" y="1483471"/>
            <a:ext cx="4716875" cy="3891058"/>
          </a:xfrm>
          <a:prstGeom prst="rect">
            <a:avLst/>
          </a:prstGeom>
          <a:ln>
            <a:solidFill>
              <a:srgbClr val="000000"/>
            </a:solidFill>
          </a:ln>
        </p:spPr>
      </p:pic>
      <p:sp>
        <p:nvSpPr>
          <p:cNvPr id="94210" name="スライド番号プレースホルダー 3">
            <a:extLst>
              <a:ext uri="{FF2B5EF4-FFF2-40B4-BE49-F238E27FC236}">
                <a16:creationId xmlns:a16="http://schemas.microsoft.com/office/drawing/2014/main" id="{3F5B8922-B8F0-46D7-832E-B904D33F45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489E91-6096-49AF-9C5C-83B153165CCF}" type="slidenum">
              <a:rPr lang="en-US" altLang="ja-JP" sz="1000" smtClean="0">
                <a:latin typeface="+mn-ea"/>
                <a:ea typeface="+mn-ea"/>
              </a:rPr>
              <a:pPr>
                <a:spcBef>
                  <a:spcPct val="0"/>
                </a:spcBef>
                <a:buClrTx/>
                <a:buFontTx/>
                <a:buNone/>
              </a:pPr>
              <a:t>46</a:t>
            </a:fld>
            <a:endParaRPr lang="en-US" altLang="ja-JP" sz="1000">
              <a:latin typeface="+mn-ea"/>
              <a:ea typeface="+mn-ea"/>
            </a:endParaRPr>
          </a:p>
        </p:txBody>
      </p:sp>
      <p:sp>
        <p:nvSpPr>
          <p:cNvPr id="94211" name="テキスト ボックス 11">
            <a:extLst>
              <a:ext uri="{FF2B5EF4-FFF2-40B4-BE49-F238E27FC236}">
                <a16:creationId xmlns:a16="http://schemas.microsoft.com/office/drawing/2014/main" id="{53B9E717-DF82-4840-B279-2B0BF15382A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（２）発給申請　②典拠インボイス（商品） </a:t>
            </a:r>
            <a:endParaRPr lang="ja-JP" altLang="en-US" u="sng" dirty="0">
              <a:solidFill>
                <a:srgbClr val="FF0000"/>
              </a:solidFill>
              <a:latin typeface="+mn-ea"/>
              <a:ea typeface="+mn-ea"/>
            </a:endParaRPr>
          </a:p>
        </p:txBody>
      </p:sp>
      <p:sp>
        <p:nvSpPr>
          <p:cNvPr id="94212" name="Rectangle 2">
            <a:extLst>
              <a:ext uri="{FF2B5EF4-FFF2-40B4-BE49-F238E27FC236}">
                <a16:creationId xmlns:a16="http://schemas.microsoft.com/office/drawing/2014/main" id="{F978E839-3DE8-47C6-95D4-0DAFBF21C40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4213" name="正方形/長方形 11">
            <a:extLst>
              <a:ext uri="{FF2B5EF4-FFF2-40B4-BE49-F238E27FC236}">
                <a16:creationId xmlns:a16="http://schemas.microsoft.com/office/drawing/2014/main" id="{F11C56BC-91D8-4702-819C-C3D3868C7C66}"/>
              </a:ext>
            </a:extLst>
          </p:cNvPr>
          <p:cNvSpPr>
            <a:spLocks noChangeArrowheads="1"/>
          </p:cNvSpPr>
          <p:nvPr/>
        </p:nvSpPr>
        <p:spPr bwMode="auto">
          <a:xfrm>
            <a:off x="5204677" y="1340768"/>
            <a:ext cx="4716875"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050" dirty="0">
                <a:latin typeface="+mn-ea"/>
                <a:ea typeface="+mn-ea"/>
              </a:rPr>
              <a:t>【</a:t>
            </a:r>
            <a:r>
              <a:rPr lang="ja-JP" altLang="en-US" sz="1050" dirty="0">
                <a:latin typeface="+mn-ea"/>
                <a:ea typeface="+mn-ea"/>
              </a:rPr>
              <a:t>商品名総称</a:t>
            </a:r>
            <a:r>
              <a:rPr lang="en-US" altLang="ja-JP" sz="1050" dirty="0">
                <a:latin typeface="+mn-ea"/>
                <a:ea typeface="+mn-ea"/>
              </a:rPr>
              <a:t>】</a:t>
            </a:r>
          </a:p>
          <a:p>
            <a:pPr>
              <a:spcBef>
                <a:spcPct val="0"/>
              </a:spcBef>
              <a:buClrTx/>
              <a:buFontTx/>
              <a:buNone/>
            </a:pPr>
            <a:r>
              <a:rPr lang="ja-JP" altLang="en-US" sz="1050" dirty="0">
                <a:latin typeface="+mn-ea"/>
                <a:ea typeface="+mn-ea"/>
              </a:rPr>
              <a:t>・各商品の総称があれば、入力します。</a:t>
            </a:r>
            <a:endParaRPr lang="en-US" altLang="ja-JP" sz="1050" dirty="0">
              <a:latin typeface="+mn-ea"/>
              <a:ea typeface="+mn-ea"/>
            </a:endParaRPr>
          </a:p>
          <a:p>
            <a:pPr>
              <a:spcBef>
                <a:spcPct val="0"/>
              </a:spcBef>
              <a:buClrTx/>
              <a:buNone/>
            </a:pPr>
            <a:r>
              <a:rPr lang="ja-JP" altLang="en-US" sz="1050" dirty="0">
                <a:highlight>
                  <a:srgbClr val="FFFF00"/>
                </a:highlight>
                <a:latin typeface="+mn-ea"/>
                <a:ea typeface="+mn-ea"/>
              </a:rPr>
              <a:t>・</a:t>
            </a:r>
            <a:r>
              <a:rPr lang="ja-JP" altLang="en-US" sz="1050" dirty="0">
                <a:highlight>
                  <a:srgbClr val="FFFF00"/>
                </a:highlight>
                <a:latin typeface="+mn-ea"/>
              </a:rPr>
              <a:t>改行可、</a:t>
            </a:r>
            <a:r>
              <a:rPr lang="en-US" altLang="ja-JP" sz="1050" dirty="0">
                <a:highlight>
                  <a:srgbClr val="FFFF00"/>
                </a:highlight>
                <a:latin typeface="+mn-ea"/>
                <a:ea typeface="+mn-ea"/>
              </a:rPr>
              <a:t>2</a:t>
            </a:r>
            <a:r>
              <a:rPr lang="ja-JP" altLang="en-US" sz="1050" dirty="0">
                <a:highlight>
                  <a:srgbClr val="FFFF00"/>
                </a:highlight>
                <a:latin typeface="+mn-ea"/>
                <a:ea typeface="+mn-ea"/>
              </a:rPr>
              <a:t>行、各行</a:t>
            </a:r>
            <a:r>
              <a:rPr lang="en-US" altLang="ja-JP" sz="1050" dirty="0">
                <a:highlight>
                  <a:srgbClr val="FFFF00"/>
                </a:highlight>
                <a:latin typeface="+mn-ea"/>
                <a:ea typeface="+mn-ea"/>
              </a:rPr>
              <a:t>80</a:t>
            </a:r>
            <a:r>
              <a:rPr lang="ja-JP" altLang="en-US" sz="1050">
                <a:highlight>
                  <a:srgbClr val="FFFF00"/>
                </a:highlight>
                <a:latin typeface="+mn-ea"/>
                <a:ea typeface="+mn-ea"/>
              </a:rPr>
              <a:t>文字まで</a:t>
            </a:r>
            <a:r>
              <a:rPr lang="ja-JP" altLang="en-US" sz="1050">
                <a:highlight>
                  <a:srgbClr val="FFFF00"/>
                </a:highlight>
                <a:latin typeface="+mn-ea"/>
              </a:rPr>
              <a:t>入力可能</a:t>
            </a:r>
            <a:r>
              <a:rPr lang="ja-JP" altLang="en-US" sz="1050" dirty="0">
                <a:highlight>
                  <a:srgbClr val="FFFF00"/>
                </a:highlight>
                <a:latin typeface="+mn-ea"/>
              </a:rPr>
              <a:t>です。</a:t>
            </a:r>
            <a:endParaRPr lang="en-US" altLang="ja-JP" sz="1050" dirty="0">
              <a:highlight>
                <a:srgbClr val="FFFF00"/>
              </a:highlight>
              <a:latin typeface="+mn-ea"/>
            </a:endParaRPr>
          </a:p>
          <a:p>
            <a:pPr>
              <a:spcBef>
                <a:spcPct val="0"/>
              </a:spcBef>
              <a:buClrTx/>
              <a:buFontTx/>
              <a:buNone/>
            </a:pPr>
            <a:r>
              <a:rPr lang="ja-JP" altLang="en-US" sz="1050" dirty="0">
                <a:latin typeface="+mn-ea"/>
                <a:ea typeface="+mn-ea"/>
              </a:rPr>
              <a:t>・本欄は任意入力かつ、商品情報について商品名総称本欄の入力だけで </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は申請できません。数量や単位を確認できないためです。複数商品を</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まとめて商品名総称として入力したい場合、商品名の欄に詳細を入力</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してください。</a:t>
            </a:r>
            <a:endParaRPr lang="en-US" altLang="ja-JP" sz="1050" dirty="0">
              <a:latin typeface="+mn-ea"/>
              <a:ea typeface="+mn-ea"/>
            </a:endParaRPr>
          </a:p>
          <a:p>
            <a:pPr>
              <a:spcBef>
                <a:spcPct val="0"/>
              </a:spcBef>
              <a:buClrTx/>
              <a:buFontTx/>
              <a:buNone/>
            </a:pPr>
            <a:endParaRPr lang="en-US" altLang="ja-JP" sz="1000" dirty="0">
              <a:latin typeface="+mn-ea"/>
              <a:ea typeface="+mn-ea"/>
            </a:endParaRPr>
          </a:p>
          <a:p>
            <a:pPr>
              <a:spcBef>
                <a:spcPct val="0"/>
              </a:spcBef>
              <a:buClrTx/>
              <a:buFontTx/>
              <a:buNone/>
            </a:pPr>
            <a:r>
              <a:rPr lang="en-US" altLang="ja-JP" sz="1050" dirty="0">
                <a:latin typeface="+mn-ea"/>
                <a:ea typeface="+mn-ea"/>
              </a:rPr>
              <a:t>【</a:t>
            </a:r>
            <a:r>
              <a:rPr lang="ja-JP" altLang="en-US" sz="1050" dirty="0">
                <a:latin typeface="+mn-ea"/>
                <a:ea typeface="+mn-ea"/>
              </a:rPr>
              <a:t>商品情報</a:t>
            </a:r>
            <a:r>
              <a:rPr lang="en-US" altLang="ja-JP" sz="1050" dirty="0">
                <a:latin typeface="+mn-ea"/>
                <a:ea typeface="+mn-ea"/>
              </a:rPr>
              <a:t>】</a:t>
            </a:r>
          </a:p>
          <a:p>
            <a:pPr>
              <a:spcBef>
                <a:spcPct val="0"/>
              </a:spcBef>
              <a:buClrTx/>
              <a:buFontTx/>
              <a:buNone/>
            </a:pPr>
            <a:r>
              <a:rPr lang="ja-JP" altLang="en-US" sz="1050" dirty="0">
                <a:latin typeface="+mn-ea"/>
                <a:ea typeface="+mn-ea"/>
              </a:rPr>
              <a:t>・商品情報（商品名、ＨＳコード、数量、単位、価格）を入力します。</a:t>
            </a:r>
            <a:endParaRPr lang="en-US" altLang="ja-JP" sz="1050" dirty="0">
              <a:latin typeface="+mn-ea"/>
              <a:ea typeface="+mn-ea"/>
            </a:endParaRPr>
          </a:p>
          <a:p>
            <a:pPr>
              <a:spcBef>
                <a:spcPct val="0"/>
              </a:spcBef>
              <a:buClrTx/>
              <a:buFontTx/>
              <a:buNone/>
            </a:pPr>
            <a:r>
              <a:rPr lang="en-US" altLang="ja-JP" sz="1050" dirty="0">
                <a:latin typeface="+mn-ea"/>
                <a:ea typeface="+mn-ea"/>
              </a:rPr>
              <a:t>  </a:t>
            </a:r>
            <a:r>
              <a:rPr lang="ja-JP" altLang="en-US" sz="1050" dirty="0">
                <a:latin typeface="+mn-ea"/>
                <a:ea typeface="+mn-ea"/>
              </a:rPr>
              <a:t>商品名、数量、単位は必須入力です。</a:t>
            </a:r>
            <a:endParaRPr lang="en-US" altLang="ja-JP" sz="1050" dirty="0">
              <a:latin typeface="+mn-ea"/>
              <a:ea typeface="+mn-ea"/>
            </a:endParaRPr>
          </a:p>
          <a:p>
            <a:pPr>
              <a:spcBef>
                <a:spcPct val="0"/>
              </a:spcBef>
              <a:buClrTx/>
              <a:buFontTx/>
              <a:buNone/>
            </a:pPr>
            <a:r>
              <a:rPr lang="ja-JP" altLang="en-US" sz="1050" dirty="0">
                <a:latin typeface="+mn-ea"/>
                <a:ea typeface="+mn-ea"/>
              </a:rPr>
              <a:t>・２以上の商品を入力する場合、「新規行追加」をクリックすると入力</a:t>
            </a:r>
            <a:endParaRPr lang="en-US" altLang="ja-JP" sz="1050" dirty="0">
              <a:latin typeface="+mn-ea"/>
              <a:ea typeface="+mn-ea"/>
            </a:endParaRPr>
          </a:p>
          <a:p>
            <a:pPr>
              <a:spcBef>
                <a:spcPct val="0"/>
              </a:spcBef>
              <a:buClrTx/>
              <a:buFontTx/>
              <a:buNone/>
            </a:pPr>
            <a:r>
              <a:rPr lang="ja-JP" altLang="en-US" sz="1050" dirty="0">
                <a:latin typeface="+mn-ea"/>
                <a:ea typeface="+mn-ea"/>
              </a:rPr>
              <a:t>　欄が追加されます。</a:t>
            </a:r>
            <a:endParaRPr lang="en-US" altLang="ja-JP" sz="1050" dirty="0">
              <a:latin typeface="+mn-ea"/>
              <a:ea typeface="+mn-ea"/>
            </a:endParaRPr>
          </a:p>
          <a:p>
            <a:pPr>
              <a:spcBef>
                <a:spcPct val="0"/>
              </a:spcBef>
              <a:buClrTx/>
              <a:buFontTx/>
              <a:buNone/>
            </a:pPr>
            <a:r>
              <a:rPr lang="ja-JP" altLang="en-US" sz="1050" dirty="0">
                <a:highlight>
                  <a:srgbClr val="FFFF00"/>
                </a:highlight>
                <a:latin typeface="+mn-ea"/>
                <a:ea typeface="+mn-ea"/>
              </a:rPr>
              <a:t>・単価欄の通貨単位はリストボックスから選択します。選択した状態で</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例えば</a:t>
            </a:r>
            <a:r>
              <a:rPr lang="en-US" altLang="ja-JP" sz="1050" dirty="0">
                <a:highlight>
                  <a:srgbClr val="FFFF00"/>
                </a:highlight>
                <a:latin typeface="+mn-ea"/>
                <a:ea typeface="+mn-ea"/>
              </a:rPr>
              <a:t>JPY</a:t>
            </a:r>
            <a:r>
              <a:rPr lang="ja-JP" altLang="en-US" sz="1050" dirty="0">
                <a:highlight>
                  <a:srgbClr val="FFFF00"/>
                </a:highlight>
                <a:latin typeface="+mn-ea"/>
                <a:ea typeface="+mn-ea"/>
              </a:rPr>
              <a:t>の頭文字</a:t>
            </a:r>
            <a:r>
              <a:rPr lang="en-US" altLang="ja-JP" sz="1050" dirty="0">
                <a:highlight>
                  <a:srgbClr val="FFFF00"/>
                </a:highlight>
                <a:latin typeface="+mn-ea"/>
                <a:ea typeface="+mn-ea"/>
              </a:rPr>
              <a:t>J</a:t>
            </a:r>
            <a:r>
              <a:rPr lang="ja-JP" altLang="en-US" sz="1050" dirty="0">
                <a:highlight>
                  <a:srgbClr val="FFFF00"/>
                </a:highlight>
                <a:latin typeface="+mn-ea"/>
                <a:ea typeface="+mn-ea"/>
              </a:rPr>
              <a:t>、</a:t>
            </a:r>
            <a:r>
              <a:rPr lang="en-US" altLang="ja-JP" sz="1050" dirty="0">
                <a:highlight>
                  <a:srgbClr val="FFFF00"/>
                </a:highlight>
                <a:latin typeface="+mn-ea"/>
                <a:ea typeface="+mn-ea"/>
              </a:rPr>
              <a:t>USD</a:t>
            </a:r>
            <a:r>
              <a:rPr lang="ja-JP" altLang="en-US" sz="1050" dirty="0">
                <a:highlight>
                  <a:srgbClr val="FFFF00"/>
                </a:highlight>
                <a:latin typeface="+mn-ea"/>
                <a:ea typeface="+mn-ea"/>
              </a:rPr>
              <a:t>の頭文字</a:t>
            </a:r>
            <a:r>
              <a:rPr lang="en-US" altLang="ja-JP" sz="1050" dirty="0">
                <a:highlight>
                  <a:srgbClr val="FFFF00"/>
                </a:highlight>
                <a:latin typeface="+mn-ea"/>
                <a:ea typeface="+mn-ea"/>
              </a:rPr>
              <a:t>U</a:t>
            </a:r>
            <a:r>
              <a:rPr lang="ja-JP" altLang="en-US" sz="1050" dirty="0">
                <a:highlight>
                  <a:srgbClr val="FFFF00"/>
                </a:highlight>
                <a:latin typeface="+mn-ea"/>
                <a:ea typeface="+mn-ea"/>
              </a:rPr>
              <a:t>を入力すると、それぞれ</a:t>
            </a:r>
            <a:r>
              <a:rPr lang="en-US" altLang="ja-JP" sz="1050" dirty="0">
                <a:highlight>
                  <a:srgbClr val="FFFF00"/>
                </a:highlight>
                <a:latin typeface="+mn-ea"/>
                <a:ea typeface="+mn-ea"/>
              </a:rPr>
              <a:t>J</a:t>
            </a:r>
            <a:r>
              <a:rPr lang="ja-JP" altLang="en-US" sz="1050" dirty="0">
                <a:highlight>
                  <a:srgbClr val="FFFF00"/>
                </a:highlight>
                <a:latin typeface="+mn-ea"/>
                <a:ea typeface="+mn-ea"/>
              </a:rPr>
              <a:t>～、</a:t>
            </a:r>
            <a:r>
              <a:rPr lang="en-US" altLang="ja-JP" sz="1050" dirty="0">
                <a:highlight>
                  <a:srgbClr val="FFFF00"/>
                </a:highlight>
                <a:latin typeface="+mn-ea"/>
                <a:ea typeface="+mn-ea"/>
              </a:rPr>
              <a:t>U</a:t>
            </a:r>
            <a:r>
              <a:rPr lang="ja-JP" altLang="en-US" sz="1050" dirty="0">
                <a:highlight>
                  <a:srgbClr val="FFFF00"/>
                </a:highlight>
                <a:latin typeface="+mn-ea"/>
                <a:ea typeface="+mn-ea"/>
              </a:rPr>
              <a:t>～</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の通貨へジャンプできます。リストボックスの隣の「</a:t>
            </a:r>
            <a:r>
              <a:rPr lang="en-US" altLang="ja-JP" sz="1050" dirty="0">
                <a:highlight>
                  <a:srgbClr val="FFFF00"/>
                </a:highlight>
                <a:latin typeface="+mn-ea"/>
                <a:ea typeface="+mn-ea"/>
              </a:rPr>
              <a:t>…</a:t>
            </a:r>
            <a:r>
              <a:rPr lang="ja-JP" altLang="en-US" sz="1050" dirty="0">
                <a:highlight>
                  <a:srgbClr val="FFFF00"/>
                </a:highlight>
                <a:latin typeface="+mn-ea"/>
                <a:ea typeface="+mn-ea"/>
              </a:rPr>
              <a:t>」ボタンを</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押下すると単位を入力して絞り込むことができます。</a:t>
            </a:r>
            <a:endParaRPr lang="en-US" altLang="ja-JP" sz="1050" dirty="0">
              <a:highlight>
                <a:srgbClr val="FFFF00"/>
              </a:highlight>
              <a:latin typeface="+mn-ea"/>
              <a:ea typeface="+mn-ea"/>
            </a:endParaRPr>
          </a:p>
          <a:p>
            <a:pPr>
              <a:spcBef>
                <a:spcPct val="0"/>
              </a:spcBef>
              <a:buClrTx/>
              <a:buFontTx/>
              <a:buNone/>
            </a:pPr>
            <a:r>
              <a:rPr lang="ja-JP" altLang="en-US" sz="1050" dirty="0">
                <a:latin typeface="+mn-ea"/>
                <a:ea typeface="+mn-ea"/>
              </a:rPr>
              <a:t>・「複写」をクリックすると、入力済の商品情報をコピーして新規行を</a:t>
            </a:r>
            <a:endParaRPr lang="en-US" altLang="ja-JP" sz="1050" dirty="0">
              <a:latin typeface="+mn-ea"/>
              <a:ea typeface="+mn-ea"/>
            </a:endParaRPr>
          </a:p>
          <a:p>
            <a:pPr>
              <a:spcBef>
                <a:spcPct val="0"/>
              </a:spcBef>
              <a:buClrTx/>
              <a:buFontTx/>
              <a:buNone/>
            </a:pPr>
            <a:r>
              <a:rPr lang="ja-JP" altLang="en-US" sz="1050" dirty="0">
                <a:latin typeface="+mn-ea"/>
                <a:ea typeface="+mn-ea"/>
              </a:rPr>
              <a:t>　追加します。</a:t>
            </a:r>
            <a:endParaRPr lang="en-US" altLang="ja-JP" sz="1050" dirty="0">
              <a:latin typeface="+mn-ea"/>
              <a:ea typeface="+mn-ea"/>
            </a:endParaRPr>
          </a:p>
          <a:p>
            <a:pPr>
              <a:spcBef>
                <a:spcPct val="0"/>
              </a:spcBef>
              <a:buClrTx/>
              <a:buFontTx/>
              <a:buNone/>
            </a:pPr>
            <a:r>
              <a:rPr lang="ja-JP" altLang="en-US" sz="1050" dirty="0">
                <a:latin typeface="+mn-ea"/>
                <a:ea typeface="+mn-ea"/>
              </a:rPr>
              <a:t>・「削除」をクリックすると入力済の商品情報が削除されます。</a:t>
            </a:r>
            <a:endParaRPr lang="en-US" altLang="ja-JP" sz="1050" dirty="0">
              <a:latin typeface="+mn-ea"/>
              <a:ea typeface="+mn-ea"/>
            </a:endParaRPr>
          </a:p>
          <a:p>
            <a:pPr>
              <a:spcBef>
                <a:spcPct val="0"/>
              </a:spcBef>
              <a:buClrTx/>
              <a:buFontTx/>
              <a:buNone/>
            </a:pPr>
            <a:r>
              <a:rPr lang="ja-JP" altLang="en-US" sz="1050" dirty="0">
                <a:latin typeface="+mn-ea"/>
                <a:ea typeface="+mn-ea"/>
              </a:rPr>
              <a:t>・登録できる産品の上限は</a:t>
            </a:r>
            <a:r>
              <a:rPr lang="en-US" altLang="ja-JP" sz="1050" dirty="0">
                <a:latin typeface="+mn-ea"/>
                <a:ea typeface="+mn-ea"/>
              </a:rPr>
              <a:t>999</a:t>
            </a:r>
            <a:r>
              <a:rPr lang="ja-JP" altLang="en-US" sz="1050" dirty="0">
                <a:latin typeface="+mn-ea"/>
                <a:ea typeface="+mn-ea"/>
              </a:rPr>
              <a:t>です。</a:t>
            </a:r>
            <a:endParaRPr lang="en-US" altLang="ja-JP" sz="1050" dirty="0">
              <a:latin typeface="+mn-ea"/>
              <a:ea typeface="+mn-ea"/>
            </a:endParaRPr>
          </a:p>
          <a:p>
            <a:pPr>
              <a:spcBef>
                <a:spcPct val="0"/>
              </a:spcBef>
              <a:buClrTx/>
              <a:buFontTx/>
              <a:buNone/>
            </a:pPr>
            <a:endParaRPr lang="en-US" altLang="ja-JP" sz="1000" dirty="0">
              <a:latin typeface="+mn-ea"/>
              <a:ea typeface="+mn-ea"/>
            </a:endParaRPr>
          </a:p>
          <a:p>
            <a:pPr>
              <a:spcBef>
                <a:spcPct val="0"/>
              </a:spcBef>
              <a:buClrTx/>
              <a:buFontTx/>
              <a:buNone/>
            </a:pPr>
            <a:r>
              <a:rPr lang="en-US" altLang="ja-JP" sz="1050" dirty="0">
                <a:latin typeface="+mn-ea"/>
                <a:ea typeface="+mn-ea"/>
              </a:rPr>
              <a:t>【</a:t>
            </a:r>
            <a:r>
              <a:rPr lang="ja-JP" altLang="en-US" sz="1050" dirty="0">
                <a:latin typeface="+mn-ea"/>
                <a:ea typeface="+mn-ea"/>
              </a:rPr>
              <a:t>総数量（総重量）</a:t>
            </a:r>
            <a:r>
              <a:rPr lang="en-US" altLang="ja-JP" sz="1050" dirty="0">
                <a:latin typeface="+mn-ea"/>
                <a:ea typeface="+mn-ea"/>
              </a:rPr>
              <a:t>】</a:t>
            </a:r>
          </a:p>
          <a:p>
            <a:pPr>
              <a:spcBef>
                <a:spcPct val="0"/>
              </a:spcBef>
              <a:buClrTx/>
              <a:buFontTx/>
              <a:buNone/>
            </a:pPr>
            <a:r>
              <a:rPr lang="ja-JP" altLang="en-US" sz="1050" dirty="0">
                <a:latin typeface="+mn-ea"/>
                <a:ea typeface="+mn-ea"/>
              </a:rPr>
              <a:t>・重量を記載する場合、必ず</a:t>
            </a:r>
            <a:r>
              <a:rPr lang="en-US" altLang="ja-JP" sz="1050" dirty="0">
                <a:latin typeface="+mn-ea"/>
                <a:ea typeface="+mn-ea"/>
              </a:rPr>
              <a:t>NET</a:t>
            </a:r>
            <a:r>
              <a:rPr lang="ja-JP" altLang="en-US" sz="1050" dirty="0">
                <a:latin typeface="+mn-ea"/>
                <a:ea typeface="+mn-ea"/>
              </a:rPr>
              <a:t> </a:t>
            </a:r>
            <a:r>
              <a:rPr lang="en-US" altLang="ja-JP" sz="1050" dirty="0">
                <a:latin typeface="+mn-ea"/>
                <a:ea typeface="+mn-ea"/>
              </a:rPr>
              <a:t>WEIGHT</a:t>
            </a:r>
            <a:r>
              <a:rPr lang="ja-JP" altLang="en-US" sz="1050" dirty="0">
                <a:latin typeface="+mn-ea"/>
                <a:ea typeface="+mn-ea"/>
              </a:rPr>
              <a:t>（純重量）か</a:t>
            </a:r>
            <a:endParaRPr lang="en-US" altLang="ja-JP" sz="1050" dirty="0">
              <a:latin typeface="+mn-ea"/>
              <a:ea typeface="+mn-ea"/>
            </a:endParaRPr>
          </a:p>
          <a:p>
            <a:pPr>
              <a:spcBef>
                <a:spcPct val="0"/>
              </a:spcBef>
              <a:buClrTx/>
              <a:buFontTx/>
              <a:buNone/>
            </a:pPr>
            <a:r>
              <a:rPr lang="ja-JP" altLang="en-US" sz="1050" dirty="0">
                <a:latin typeface="+mn-ea"/>
                <a:ea typeface="+mn-ea"/>
              </a:rPr>
              <a:t>　</a:t>
            </a:r>
            <a:r>
              <a:rPr lang="en-US" altLang="ja-JP" sz="1050" dirty="0">
                <a:latin typeface="+mn-ea"/>
                <a:ea typeface="+mn-ea"/>
              </a:rPr>
              <a:t>GROSS WEIGHT</a:t>
            </a:r>
            <a:r>
              <a:rPr lang="ja-JP" altLang="en-US" sz="1050" dirty="0">
                <a:latin typeface="+mn-ea"/>
                <a:ea typeface="+mn-ea"/>
              </a:rPr>
              <a:t>（総重量）かを明記してください。</a:t>
            </a:r>
            <a:endParaRPr lang="en-US" altLang="ja-JP" sz="1050" dirty="0">
              <a:latin typeface="+mn-ea"/>
              <a:ea typeface="+mn-ea"/>
            </a:endParaRPr>
          </a:p>
          <a:p>
            <a:pPr>
              <a:spcBef>
                <a:spcPct val="0"/>
              </a:spcBef>
              <a:buClrTx/>
              <a:buFontTx/>
              <a:buNone/>
            </a:pPr>
            <a:r>
              <a:rPr lang="ja-JP" altLang="en-US" sz="1050" dirty="0">
                <a:latin typeface="+mn-ea"/>
                <a:ea typeface="+mn-ea"/>
              </a:rPr>
              <a:t>　</a:t>
            </a:r>
            <a:r>
              <a:rPr lang="ja-JP" altLang="en-US" sz="1050" dirty="0">
                <a:highlight>
                  <a:srgbClr val="FFFF00"/>
                </a:highlight>
                <a:latin typeface="+mn-ea"/>
                <a:ea typeface="+mn-ea"/>
              </a:rPr>
              <a:t>（商工会議所により、グロス 重量の入力欄のない場合があります）</a:t>
            </a:r>
            <a:endParaRPr lang="en-US" altLang="ja-JP" sz="1050" dirty="0">
              <a:highlight>
                <a:srgbClr val="FFFF00"/>
              </a:highlight>
              <a:latin typeface="+mn-ea"/>
              <a:ea typeface="+mn-ea"/>
            </a:endParaRPr>
          </a:p>
          <a:p>
            <a:pPr>
              <a:spcBef>
                <a:spcPct val="0"/>
              </a:spcBef>
              <a:buClrTx/>
              <a:buFontTx/>
              <a:buNone/>
            </a:pPr>
            <a:r>
              <a:rPr lang="ja-JP" altLang="en-US" sz="1050" dirty="0">
                <a:latin typeface="+mn-ea"/>
                <a:ea typeface="+mn-ea"/>
              </a:rPr>
              <a:t>・ </a:t>
            </a:r>
            <a:r>
              <a:rPr lang="ja-JP" altLang="en-US" sz="1050" dirty="0">
                <a:highlight>
                  <a:srgbClr val="FFFF00"/>
                </a:highlight>
                <a:latin typeface="+mn-ea"/>
                <a:ea typeface="+mn-ea"/>
              </a:rPr>
              <a:t>「明細の集計値とグロス数量・重量を総数量に転記」ボタンを押下</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すると、商品情報から単位ごとに自動計算された値が転記されます。</a:t>
            </a:r>
            <a:endParaRPr lang="en-US" altLang="ja-JP" sz="1050" dirty="0">
              <a:highlight>
                <a:srgbClr val="FFFF00"/>
              </a:highlight>
              <a:latin typeface="+mn-ea"/>
              <a:ea typeface="+mn-ea"/>
            </a:endParaRPr>
          </a:p>
          <a:p>
            <a:pPr>
              <a:spcBef>
                <a:spcPct val="0"/>
              </a:spcBef>
              <a:buClrTx/>
              <a:buFontTx/>
              <a:buNone/>
            </a:pPr>
            <a:endParaRPr lang="en-US" altLang="ja-JP" sz="1050" dirty="0">
              <a:highlight>
                <a:srgbClr val="FFFF00"/>
              </a:highlight>
              <a:latin typeface="+mn-ea"/>
              <a:ea typeface="+mn-ea"/>
            </a:endParaRPr>
          </a:p>
          <a:p>
            <a:pPr>
              <a:spcBef>
                <a:spcPct val="0"/>
              </a:spcBef>
              <a:buClrTx/>
              <a:buNone/>
            </a:pPr>
            <a:r>
              <a:rPr lang="en-US" altLang="ja-JP" sz="1050" dirty="0">
                <a:highlight>
                  <a:srgbClr val="FFFF00"/>
                </a:highlight>
                <a:latin typeface="+mn-ea"/>
                <a:ea typeface="+mn-ea"/>
              </a:rPr>
              <a:t>【</a:t>
            </a:r>
            <a:r>
              <a:rPr lang="ja-JP" altLang="en-US" sz="1050" dirty="0">
                <a:highlight>
                  <a:srgbClr val="FFFF00"/>
                </a:highlight>
                <a:latin typeface="+mn-ea"/>
                <a:ea typeface="+mn-ea"/>
              </a:rPr>
              <a:t>インボイス合計額</a:t>
            </a:r>
            <a:r>
              <a:rPr lang="en-US" altLang="ja-JP" sz="1050" dirty="0">
                <a:highlight>
                  <a:srgbClr val="FFFF00"/>
                </a:highlight>
                <a:latin typeface="+mn-ea"/>
                <a:ea typeface="+mn-ea"/>
              </a:rPr>
              <a:t>】</a:t>
            </a:r>
          </a:p>
          <a:p>
            <a:pPr>
              <a:spcBef>
                <a:spcPct val="0"/>
              </a:spcBef>
              <a:buClrTx/>
              <a:buFontTx/>
              <a:buNone/>
            </a:pPr>
            <a:r>
              <a:rPr lang="ja-JP" altLang="en-US" sz="1050" dirty="0">
                <a:highlight>
                  <a:srgbClr val="FFFF00"/>
                </a:highlight>
                <a:latin typeface="+mn-ea"/>
                <a:ea typeface="+mn-ea"/>
              </a:rPr>
              <a:t>・明細集計：金額＝インボイス（商品）欄に入力された各商品の通貨単位</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ごとの合計額が自動集計されます。</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・「明細の集計値を再計算してインボイス合計額に転記」ボタンを押下</a:t>
            </a:r>
            <a:endParaRPr lang="en-US" altLang="ja-JP" sz="1050" dirty="0">
              <a:highlight>
                <a:srgbClr val="FFFF00"/>
              </a:highlight>
              <a:latin typeface="+mn-ea"/>
              <a:ea typeface="+mn-ea"/>
            </a:endParaRPr>
          </a:p>
          <a:p>
            <a:pPr>
              <a:spcBef>
                <a:spcPct val="0"/>
              </a:spcBef>
              <a:buClrTx/>
              <a:buFontTx/>
              <a:buNone/>
            </a:pPr>
            <a:r>
              <a:rPr lang="ja-JP" altLang="en-US" sz="1050" dirty="0">
                <a:highlight>
                  <a:srgbClr val="FFFF00"/>
                </a:highlight>
                <a:latin typeface="+mn-ea"/>
                <a:ea typeface="+mn-ea"/>
              </a:rPr>
              <a:t>　すると、通貨単位ごとに自動計算された金額が当欄に表示されます。</a:t>
            </a:r>
            <a:endParaRPr lang="en-US" altLang="ja-JP" sz="1050" dirty="0">
              <a:highlight>
                <a:srgbClr val="FFFF00"/>
              </a:highlight>
              <a:latin typeface="+mn-ea"/>
              <a:ea typeface="+mn-ea"/>
            </a:endParaRPr>
          </a:p>
          <a:p>
            <a:pPr>
              <a:spcBef>
                <a:spcPct val="0"/>
              </a:spcBef>
              <a:buClrTx/>
              <a:buFontTx/>
              <a:buNone/>
            </a:pPr>
            <a:endParaRPr lang="en-US" altLang="ja-JP" sz="1050" dirty="0">
              <a:highlight>
                <a:srgbClr val="FFFF00"/>
              </a:highlight>
              <a:latin typeface="+mn-ea"/>
              <a:ea typeface="+mn-ea"/>
            </a:endParaRPr>
          </a:p>
        </p:txBody>
      </p:sp>
      <p:sp>
        <p:nvSpPr>
          <p:cNvPr id="94214" name="正方形/長方形 11">
            <a:extLst>
              <a:ext uri="{FF2B5EF4-FFF2-40B4-BE49-F238E27FC236}">
                <a16:creationId xmlns:a16="http://schemas.microsoft.com/office/drawing/2014/main" id="{5CF66617-4FFB-47CB-BCB9-C7B60E92652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11" name="図 10">
            <a:extLst>
              <a:ext uri="{FF2B5EF4-FFF2-40B4-BE49-F238E27FC236}">
                <a16:creationId xmlns:a16="http://schemas.microsoft.com/office/drawing/2014/main" id="{4DF2DEB7-0A71-F8E4-3B89-DEE5C112DA0F}"/>
              </a:ext>
            </a:extLst>
          </p:cNvPr>
          <p:cNvPicPr>
            <a:picLocks noChangeAspect="1"/>
          </p:cNvPicPr>
          <p:nvPr/>
        </p:nvPicPr>
        <p:blipFill>
          <a:blip r:embed="rId4"/>
          <a:stretch>
            <a:fillRect/>
          </a:stretch>
        </p:blipFill>
        <p:spPr>
          <a:xfrm>
            <a:off x="1928664" y="5445224"/>
            <a:ext cx="3128010" cy="803910"/>
          </a:xfrm>
          <a:prstGeom prst="rect">
            <a:avLst/>
          </a:prstGeom>
          <a:ln>
            <a:solidFill>
              <a:srgbClr val="000000"/>
            </a:solidFill>
          </a:ln>
        </p:spPr>
      </p:pic>
      <p:sp>
        <p:nvSpPr>
          <p:cNvPr id="12" name="四角形: 角を丸くする 11">
            <a:extLst>
              <a:ext uri="{FF2B5EF4-FFF2-40B4-BE49-F238E27FC236}">
                <a16:creationId xmlns:a16="http://schemas.microsoft.com/office/drawing/2014/main" id="{7DC1D283-56CA-490F-6FCF-6ACC3370D1E6}"/>
              </a:ext>
            </a:extLst>
          </p:cNvPr>
          <p:cNvSpPr/>
          <p:nvPr/>
        </p:nvSpPr>
        <p:spPr>
          <a:xfrm>
            <a:off x="4088904" y="3407875"/>
            <a:ext cx="18000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3" name="直線矢印コネクタ 12">
            <a:extLst>
              <a:ext uri="{FF2B5EF4-FFF2-40B4-BE49-F238E27FC236}">
                <a16:creationId xmlns:a16="http://schemas.microsoft.com/office/drawing/2014/main" id="{180C39DB-BCDA-88AE-137C-AC36778FA7C8}"/>
              </a:ext>
            </a:extLst>
          </p:cNvPr>
          <p:cNvCxnSpPr>
            <a:cxnSpLocks/>
          </p:cNvCxnSpPr>
          <p:nvPr/>
        </p:nvCxnSpPr>
        <p:spPr>
          <a:xfrm flipH="1">
            <a:off x="4052880" y="3592645"/>
            <a:ext cx="126024" cy="19684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2" descr="スクリーンショットの画面&#10;&#10;自動的に生成された説明">
            <a:extLst>
              <a:ext uri="{FF2B5EF4-FFF2-40B4-BE49-F238E27FC236}">
                <a16:creationId xmlns:a16="http://schemas.microsoft.com/office/drawing/2014/main" id="{A27A0EA0-5012-4CF3-8E57-14EE5E1AD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3212976"/>
            <a:ext cx="5018088" cy="350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59" name="スライド番号プレースホルダー 3">
            <a:extLst>
              <a:ext uri="{FF2B5EF4-FFF2-40B4-BE49-F238E27FC236}">
                <a16:creationId xmlns:a16="http://schemas.microsoft.com/office/drawing/2014/main" id="{43F14B96-4679-46FA-A1EB-2DD98F59A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992CC-6BD6-47C2-B14D-77BEB5462DEE}" type="slidenum">
              <a:rPr lang="en-US" altLang="ja-JP" sz="1000" smtClean="0">
                <a:latin typeface="+mn-ea"/>
                <a:ea typeface="+mn-ea"/>
              </a:rPr>
              <a:pPr>
                <a:spcBef>
                  <a:spcPct val="0"/>
                </a:spcBef>
                <a:buClrTx/>
                <a:buFontTx/>
                <a:buNone/>
              </a:pPr>
              <a:t>47</a:t>
            </a:fld>
            <a:endParaRPr lang="en-US" altLang="ja-JP" sz="1000">
              <a:latin typeface="+mn-ea"/>
              <a:ea typeface="+mn-ea"/>
            </a:endParaRPr>
          </a:p>
        </p:txBody>
      </p:sp>
      <p:sp>
        <p:nvSpPr>
          <p:cNvPr id="96260" name="テキスト ボックス 11">
            <a:extLst>
              <a:ext uri="{FF2B5EF4-FFF2-40B4-BE49-F238E27FC236}">
                <a16:creationId xmlns:a16="http://schemas.microsoft.com/office/drawing/2014/main" id="{DB29C216-3258-416C-B731-913259F16FB4}"/>
              </a:ext>
            </a:extLst>
          </p:cNvPr>
          <p:cNvSpPr txBox="1">
            <a:spLocks noChangeArrowheads="1"/>
          </p:cNvSpPr>
          <p:nvPr/>
        </p:nvSpPr>
        <p:spPr bwMode="auto">
          <a:xfrm>
            <a:off x="57150" y="950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②典拠インボイス→③原産地証明書への転記</a:t>
            </a:r>
            <a:endParaRPr lang="ja-JP" altLang="en-US" u="sng" dirty="0">
              <a:solidFill>
                <a:srgbClr val="FF0000"/>
              </a:solidFill>
              <a:latin typeface="+mn-ea"/>
              <a:ea typeface="+mn-ea"/>
            </a:endParaRPr>
          </a:p>
        </p:txBody>
      </p:sp>
      <p:sp>
        <p:nvSpPr>
          <p:cNvPr id="96261" name="Rectangle 2">
            <a:extLst>
              <a:ext uri="{FF2B5EF4-FFF2-40B4-BE49-F238E27FC236}">
                <a16:creationId xmlns:a16="http://schemas.microsoft.com/office/drawing/2014/main" id="{5C6AE9FE-79A3-4086-BF2F-7D30597F99D2}"/>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6262" name="正方形/長方形 11">
            <a:extLst>
              <a:ext uri="{FF2B5EF4-FFF2-40B4-BE49-F238E27FC236}">
                <a16:creationId xmlns:a16="http://schemas.microsoft.com/office/drawing/2014/main" id="{76BE81A1-0C3B-4441-B8C0-1C556FED8CC4}"/>
              </a:ext>
            </a:extLst>
          </p:cNvPr>
          <p:cNvSpPr>
            <a:spLocks noChangeArrowheads="1"/>
          </p:cNvSpPr>
          <p:nvPr/>
        </p:nvSpPr>
        <p:spPr bwMode="auto">
          <a:xfrm>
            <a:off x="166688" y="1341438"/>
            <a:ext cx="96821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・「インボイスの内容を原産地証明書に転記」ボタンをクリックして、典拠インボイスの入力内容を原産地証明書の入</a:t>
            </a:r>
            <a:endParaRPr lang="en-US" altLang="ja-JP" sz="1400" dirty="0">
              <a:latin typeface="+mn-ea"/>
              <a:ea typeface="+mn-ea"/>
            </a:endParaRPr>
          </a:p>
          <a:p>
            <a:pPr>
              <a:spcBef>
                <a:spcPct val="0"/>
              </a:spcBef>
              <a:buClrTx/>
              <a:buFontTx/>
              <a:buNone/>
            </a:pPr>
            <a:r>
              <a:rPr lang="ja-JP" altLang="en-US" sz="1400" dirty="0">
                <a:latin typeface="+mn-ea"/>
                <a:ea typeface="+mn-ea"/>
              </a:rPr>
              <a:t>　力欄に転記します。ただし、</a:t>
            </a:r>
            <a:r>
              <a:rPr lang="en-US" altLang="ja-JP" sz="1400" dirty="0">
                <a:latin typeface="+mn-ea"/>
                <a:ea typeface="+mn-ea"/>
              </a:rPr>
              <a:t>Consignee</a:t>
            </a:r>
            <a:r>
              <a:rPr lang="ja-JP" altLang="en-US" sz="1400" dirty="0">
                <a:latin typeface="+mn-ea"/>
                <a:ea typeface="+mn-ea"/>
              </a:rPr>
              <a:t>欄と</a:t>
            </a:r>
            <a:r>
              <a:rPr lang="en-US" altLang="ja-JP" sz="1400" dirty="0">
                <a:latin typeface="+mn-ea"/>
                <a:ea typeface="+mn-ea"/>
              </a:rPr>
              <a:t>Transport details</a:t>
            </a:r>
            <a:r>
              <a:rPr lang="ja-JP" altLang="en-US" sz="1400" dirty="0">
                <a:latin typeface="+mn-ea"/>
                <a:ea typeface="+mn-ea"/>
              </a:rPr>
              <a:t>欄は、選択条件（下表）により入力内容が転記されな</a:t>
            </a:r>
            <a:endParaRPr lang="en-US" altLang="ja-JP" sz="1400" dirty="0">
              <a:latin typeface="+mn-ea"/>
              <a:ea typeface="+mn-ea"/>
            </a:endParaRPr>
          </a:p>
          <a:p>
            <a:pPr>
              <a:spcBef>
                <a:spcPct val="0"/>
              </a:spcBef>
              <a:buClrTx/>
              <a:buFontTx/>
              <a:buNone/>
            </a:pPr>
            <a:r>
              <a:rPr lang="ja-JP" altLang="en-US" sz="1400" dirty="0">
                <a:latin typeface="+mn-ea"/>
                <a:ea typeface="+mn-ea"/>
              </a:rPr>
              <a:t>　い場合があります。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典拠インボイスの入力内容に不備がある場合、転記ボタンを押せません。</a:t>
            </a:r>
            <a:endParaRPr lang="en-US" altLang="ja-JP" sz="1400" dirty="0">
              <a:latin typeface="+mn-ea"/>
              <a:ea typeface="+mn-ea"/>
            </a:endParaRPr>
          </a:p>
          <a:p>
            <a:pPr>
              <a:spcBef>
                <a:spcPct val="0"/>
              </a:spcBef>
              <a:buClrTx/>
              <a:buFontTx/>
              <a:buNone/>
            </a:pPr>
            <a:r>
              <a:rPr lang="ja-JP" altLang="en-US" sz="1400" dirty="0">
                <a:latin typeface="+mn-ea"/>
                <a:ea typeface="+mn-ea"/>
              </a:rPr>
              <a:t>・転記後、必要に応じて入力内容を修正することが可能です。</a:t>
            </a:r>
            <a:endParaRPr lang="en-US" altLang="ja-JP" sz="1400" dirty="0">
              <a:latin typeface="+mn-ea"/>
              <a:ea typeface="+mn-ea"/>
            </a:endParaRPr>
          </a:p>
          <a:p>
            <a:pPr>
              <a:spcBef>
                <a:spcPct val="0"/>
              </a:spcBef>
              <a:buClrTx/>
              <a:buFontTx/>
              <a:buNone/>
            </a:pPr>
            <a:r>
              <a:rPr lang="ja-JP" altLang="en-US" sz="1400" dirty="0">
                <a:latin typeface="+mn-ea"/>
                <a:ea typeface="+mn-ea"/>
              </a:rPr>
              <a:t>・なお、転記した内容（インボイスの記載事項）が全て証明書に記載できるとは限りません。例えば、商品名は一般的</a:t>
            </a:r>
            <a:endParaRPr lang="en-US" altLang="ja-JP" sz="1400" dirty="0">
              <a:latin typeface="+mn-ea"/>
              <a:ea typeface="+mn-ea"/>
            </a:endParaRPr>
          </a:p>
          <a:p>
            <a:pPr>
              <a:spcBef>
                <a:spcPct val="0"/>
              </a:spcBef>
              <a:buClrTx/>
              <a:buFontTx/>
              <a:buNone/>
            </a:pPr>
            <a:r>
              <a:rPr lang="ja-JP" altLang="en-US" sz="1400" dirty="0">
                <a:latin typeface="+mn-ea"/>
                <a:ea typeface="+mn-ea"/>
              </a:rPr>
              <a:t>　かつ具体的な商品名が記載されていなければ追記が必要になります。また、原産国の証明と関係のない内容が記載さ</a:t>
            </a:r>
            <a:endParaRPr lang="en-US" altLang="ja-JP" sz="1400" dirty="0">
              <a:latin typeface="+mn-ea"/>
              <a:ea typeface="+mn-ea"/>
            </a:endParaRPr>
          </a:p>
          <a:p>
            <a:pPr>
              <a:spcBef>
                <a:spcPct val="0"/>
              </a:spcBef>
              <a:buClrTx/>
              <a:buFontTx/>
              <a:buNone/>
            </a:pPr>
            <a:r>
              <a:rPr lang="ja-JP" altLang="en-US" sz="1400" dirty="0">
                <a:latin typeface="+mn-ea"/>
                <a:ea typeface="+mn-ea"/>
              </a:rPr>
              <a:t>　れていると認証できないので削除が必要になります。</a:t>
            </a:r>
            <a:endParaRPr lang="en-US" altLang="ja-JP" sz="1400" dirty="0">
              <a:latin typeface="+mn-ea"/>
              <a:ea typeface="+mn-ea"/>
            </a:endParaRPr>
          </a:p>
        </p:txBody>
      </p:sp>
      <p:sp>
        <p:nvSpPr>
          <p:cNvPr id="4" name="矢印: 下 3">
            <a:extLst>
              <a:ext uri="{FF2B5EF4-FFF2-40B4-BE49-F238E27FC236}">
                <a16:creationId xmlns:a16="http://schemas.microsoft.com/office/drawing/2014/main" id="{97E6B928-DAEA-4EC9-80E2-F6EA8E20AAEC}"/>
              </a:ext>
            </a:extLst>
          </p:cNvPr>
          <p:cNvSpPr/>
          <p:nvPr/>
        </p:nvSpPr>
        <p:spPr>
          <a:xfrm>
            <a:off x="6872288" y="4003551"/>
            <a:ext cx="792162" cy="360362"/>
          </a:xfrm>
          <a:prstGeom prst="down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AAE61DDA-764B-493F-8AF3-D3800E7E88E5}"/>
              </a:ext>
            </a:extLst>
          </p:cNvPr>
          <p:cNvSpPr/>
          <p:nvPr/>
        </p:nvSpPr>
        <p:spPr>
          <a:xfrm>
            <a:off x="6208713" y="3665413"/>
            <a:ext cx="1912938" cy="2968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5EF09575-4151-4BA6-A9DE-5E480C6513FE}"/>
              </a:ext>
            </a:extLst>
          </p:cNvPr>
          <p:cNvSpPr/>
          <p:nvPr/>
        </p:nvSpPr>
        <p:spPr>
          <a:xfrm>
            <a:off x="3729038" y="3525713"/>
            <a:ext cx="2079625" cy="52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aphicFrame>
        <p:nvGraphicFramePr>
          <p:cNvPr id="9" name="表 9">
            <a:extLst>
              <a:ext uri="{FF2B5EF4-FFF2-40B4-BE49-F238E27FC236}">
                <a16:creationId xmlns:a16="http://schemas.microsoft.com/office/drawing/2014/main" id="{CBEF6203-AA70-4343-B558-1EE43533F442}"/>
              </a:ext>
            </a:extLst>
          </p:cNvPr>
          <p:cNvGraphicFramePr>
            <a:graphicFrameLocks noGrp="1"/>
          </p:cNvGraphicFramePr>
          <p:nvPr>
            <p:extLst>
              <p:ext uri="{D42A27DB-BD31-4B8C-83A1-F6EECF244321}">
                <p14:modId xmlns:p14="http://schemas.microsoft.com/office/powerpoint/2010/main" val="4259099556"/>
              </p:ext>
            </p:extLst>
          </p:nvPr>
        </p:nvGraphicFramePr>
        <p:xfrm>
          <a:off x="393700" y="3368551"/>
          <a:ext cx="2903538" cy="3348039"/>
        </p:xfrm>
        <a:graphic>
          <a:graphicData uri="http://schemas.openxmlformats.org/drawingml/2006/table">
            <a:tbl>
              <a:tblPr firstRow="1">
                <a:tableStyleId>{93296810-A885-4BE3-A3E7-6D5BEEA58F35}</a:tableStyleId>
              </a:tblPr>
              <a:tblGrid>
                <a:gridCol w="852324">
                  <a:extLst>
                    <a:ext uri="{9D8B030D-6E8A-4147-A177-3AD203B41FA5}">
                      <a16:colId xmlns:a16="http://schemas.microsoft.com/office/drawing/2014/main" val="20000"/>
                    </a:ext>
                  </a:extLst>
                </a:gridCol>
                <a:gridCol w="720149">
                  <a:extLst>
                    <a:ext uri="{9D8B030D-6E8A-4147-A177-3AD203B41FA5}">
                      <a16:colId xmlns:a16="http://schemas.microsoft.com/office/drawing/2014/main" val="20001"/>
                    </a:ext>
                  </a:extLst>
                </a:gridCol>
                <a:gridCol w="1331065">
                  <a:extLst>
                    <a:ext uri="{9D8B030D-6E8A-4147-A177-3AD203B41FA5}">
                      <a16:colId xmlns:a16="http://schemas.microsoft.com/office/drawing/2014/main" val="20002"/>
                    </a:ext>
                  </a:extLst>
                </a:gridCol>
              </a:tblGrid>
              <a:tr h="273944">
                <a:tc>
                  <a:txBody>
                    <a:bodyPr/>
                    <a:lstStyle/>
                    <a:p>
                      <a:r>
                        <a:rPr kumimoji="1" lang="ja-JP" altLang="en-US" sz="1000" dirty="0"/>
                        <a:t>項目</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選択条件</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証明書への転記内容</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4819">
                <a:tc rowSpan="2">
                  <a:txBody>
                    <a:bodyPr/>
                    <a:lstStyle/>
                    <a:p>
                      <a:r>
                        <a:rPr kumimoji="1" lang="en-US" altLang="ja-JP" sz="1000" dirty="0"/>
                        <a:t>Consignee</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t>To order</a:t>
                      </a:r>
                      <a:endParaRPr kumimoji="1" lang="ja-JP" altLang="en-US" sz="1000" dirty="0"/>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To order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4819">
                <a:tc rowSpan="3">
                  <a:txBody>
                    <a:bodyPr/>
                    <a:lstStyle/>
                    <a:p>
                      <a:r>
                        <a:rPr kumimoji="1" lang="en-US" altLang="ja-JP" sz="1000" dirty="0"/>
                        <a:t>Transport details</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省略形（船便）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Sea</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省略形（航空便）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Air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23" name="直線矢印コネクタ 22">
            <a:extLst>
              <a:ext uri="{FF2B5EF4-FFF2-40B4-BE49-F238E27FC236}">
                <a16:creationId xmlns:a16="http://schemas.microsoft.com/office/drawing/2014/main" id="{659174F7-963D-404D-A313-98D48C155A2C}"/>
              </a:ext>
            </a:extLst>
          </p:cNvPr>
          <p:cNvCxnSpPr>
            <a:cxnSpLocks/>
          </p:cNvCxnSpPr>
          <p:nvPr/>
        </p:nvCxnSpPr>
        <p:spPr>
          <a:xfrm flipH="1">
            <a:off x="3328988" y="3919413"/>
            <a:ext cx="400050" cy="436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294" name="正方形/長方形 11">
            <a:extLst>
              <a:ext uri="{FF2B5EF4-FFF2-40B4-BE49-F238E27FC236}">
                <a16:creationId xmlns:a16="http://schemas.microsoft.com/office/drawing/2014/main" id="{B12B2883-4C20-4BBB-B765-AFFEF94006B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 name="四角形: 角を丸くする 16">
            <a:extLst>
              <a:ext uri="{FF2B5EF4-FFF2-40B4-BE49-F238E27FC236}">
                <a16:creationId xmlns:a16="http://schemas.microsoft.com/office/drawing/2014/main" id="{E6C79823-0247-413D-B595-130598F13BC7}"/>
              </a:ext>
            </a:extLst>
          </p:cNvPr>
          <p:cNvSpPr/>
          <p:nvPr/>
        </p:nvSpPr>
        <p:spPr>
          <a:xfrm>
            <a:off x="3933825" y="4721101"/>
            <a:ext cx="4829175" cy="2016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5C95993-37E9-2DC5-C951-D886429936CA}"/>
              </a:ext>
            </a:extLst>
          </p:cNvPr>
          <p:cNvPicPr>
            <a:picLocks noChangeAspect="1"/>
          </p:cNvPicPr>
          <p:nvPr/>
        </p:nvPicPr>
        <p:blipFill>
          <a:blip r:embed="rId3"/>
          <a:stretch>
            <a:fillRect/>
          </a:stretch>
        </p:blipFill>
        <p:spPr>
          <a:xfrm>
            <a:off x="128464" y="1422226"/>
            <a:ext cx="4327598" cy="5308133"/>
          </a:xfrm>
          <a:prstGeom prst="rect">
            <a:avLst/>
          </a:prstGeom>
        </p:spPr>
      </p:pic>
      <p:sp>
        <p:nvSpPr>
          <p:cNvPr id="98308" name="スライド番号プレースホルダー 3">
            <a:extLst>
              <a:ext uri="{FF2B5EF4-FFF2-40B4-BE49-F238E27FC236}">
                <a16:creationId xmlns:a16="http://schemas.microsoft.com/office/drawing/2014/main" id="{C71360A5-EB5D-4A45-B464-43E26C84BA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52B51D7-C261-45B7-80AE-FF7B7BEF753E}" type="slidenum">
              <a:rPr lang="en-US" altLang="ja-JP" sz="1000" smtClean="0">
                <a:latin typeface="+mn-ea"/>
                <a:ea typeface="+mn-ea"/>
              </a:rPr>
              <a:pPr>
                <a:spcBef>
                  <a:spcPct val="0"/>
                </a:spcBef>
                <a:buClrTx/>
                <a:buFontTx/>
                <a:buNone/>
              </a:pPr>
              <a:t>48</a:t>
            </a:fld>
            <a:endParaRPr lang="en-US" altLang="ja-JP" sz="1000">
              <a:latin typeface="+mn-ea"/>
              <a:ea typeface="+mn-ea"/>
            </a:endParaRPr>
          </a:p>
        </p:txBody>
      </p:sp>
      <p:sp>
        <p:nvSpPr>
          <p:cNvPr id="98309" name="テキスト ボックス 11">
            <a:extLst>
              <a:ext uri="{FF2B5EF4-FFF2-40B4-BE49-F238E27FC236}">
                <a16:creationId xmlns:a16="http://schemas.microsoft.com/office/drawing/2014/main" id="{97FB9C36-6281-4ED0-B27D-919838A574F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r>
              <a:rPr lang="zh-TW" altLang="en-US" u="sng" dirty="0">
                <a:latin typeface="+mn-ea"/>
                <a:ea typeface="+mn-ea"/>
              </a:rPr>
              <a:t>）</a:t>
            </a:r>
            <a:endParaRPr lang="ja-JP" altLang="en-US" u="sng" dirty="0">
              <a:solidFill>
                <a:srgbClr val="FF0000"/>
              </a:solidFill>
              <a:latin typeface="+mn-ea"/>
              <a:ea typeface="+mn-ea"/>
            </a:endParaRPr>
          </a:p>
        </p:txBody>
      </p:sp>
      <p:sp>
        <p:nvSpPr>
          <p:cNvPr id="98310" name="Rectangle 2">
            <a:extLst>
              <a:ext uri="{FF2B5EF4-FFF2-40B4-BE49-F238E27FC236}">
                <a16:creationId xmlns:a16="http://schemas.microsoft.com/office/drawing/2014/main" id="{F2D524F8-DE0B-463A-A794-42BCAD0CA32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98311" name="正方形/長方形 11">
            <a:extLst>
              <a:ext uri="{FF2B5EF4-FFF2-40B4-BE49-F238E27FC236}">
                <a16:creationId xmlns:a16="http://schemas.microsoft.com/office/drawing/2014/main" id="{1DC6B9D5-5B1B-496A-ACCD-69883C3B25AD}"/>
              </a:ext>
            </a:extLst>
          </p:cNvPr>
          <p:cNvSpPr>
            <a:spLocks noChangeArrowheads="1"/>
          </p:cNvSpPr>
          <p:nvPr/>
        </p:nvSpPr>
        <p:spPr bwMode="auto">
          <a:xfrm>
            <a:off x="4376738" y="1466850"/>
            <a:ext cx="57608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・原産地証明書の記載事項を入力します。</a:t>
            </a:r>
            <a:endParaRPr lang="en-US" altLang="ja-JP" sz="1200" dirty="0">
              <a:latin typeface="+mn-ea"/>
              <a:ea typeface="+mn-ea"/>
            </a:endParaRPr>
          </a:p>
          <a:p>
            <a:pPr>
              <a:spcBef>
                <a:spcPct val="0"/>
              </a:spcBef>
              <a:buClrTx/>
              <a:buFontTx/>
              <a:buNone/>
            </a:pPr>
            <a:r>
              <a:rPr lang="ja-JP" altLang="en-US" sz="1200" dirty="0">
                <a:latin typeface="+mn-ea"/>
                <a:ea typeface="+mn-ea"/>
              </a:rPr>
              <a:t>・１．輸出者欄が</a:t>
            </a:r>
            <a:r>
              <a:rPr lang="en-US" altLang="ja-JP" sz="1200" dirty="0">
                <a:latin typeface="+mn-ea"/>
                <a:ea typeface="+mn-ea"/>
              </a:rPr>
              <a:t>On behalf of</a:t>
            </a:r>
            <a:r>
              <a:rPr lang="ja-JP" altLang="en-US" sz="1200" dirty="0">
                <a:latin typeface="+mn-ea"/>
                <a:ea typeface="+mn-ea"/>
              </a:rPr>
              <a:t>～の場合、「船積書類作成等についての委任状」　</a:t>
            </a:r>
            <a:endParaRPr lang="en-US" altLang="ja-JP" sz="1200" dirty="0">
              <a:latin typeface="+mn-ea"/>
              <a:ea typeface="+mn-ea"/>
            </a:endParaRPr>
          </a:p>
          <a:p>
            <a:pPr>
              <a:spcBef>
                <a:spcPct val="0"/>
              </a:spcBef>
              <a:buClrTx/>
              <a:buFontTx/>
              <a:buNone/>
            </a:pPr>
            <a:r>
              <a:rPr lang="ja-JP" altLang="en-US" sz="1200" dirty="0">
                <a:latin typeface="+mn-ea"/>
                <a:ea typeface="+mn-ea"/>
              </a:rPr>
              <a:t>　　　を「その他の典拠書類」へアップロード、または原本を提出してくだ</a:t>
            </a:r>
            <a:endParaRPr lang="en-US" altLang="ja-JP" sz="1200" dirty="0">
              <a:latin typeface="+mn-ea"/>
              <a:ea typeface="+mn-ea"/>
            </a:endParaRPr>
          </a:p>
          <a:p>
            <a:pPr>
              <a:spcBef>
                <a:spcPct val="0"/>
              </a:spcBef>
              <a:buClrTx/>
              <a:buFontTx/>
              <a:buNone/>
            </a:pPr>
            <a:r>
              <a:rPr lang="ja-JP" altLang="en-US" sz="1200" dirty="0">
                <a:latin typeface="+mn-ea"/>
                <a:ea typeface="+mn-ea"/>
              </a:rPr>
              <a:t>　　　さい。</a:t>
            </a:r>
            <a:endParaRPr lang="en-US" altLang="ja-JP" sz="1200" dirty="0">
              <a:latin typeface="+mn-ea"/>
              <a:ea typeface="+mn-ea"/>
            </a:endParaRPr>
          </a:p>
          <a:p>
            <a:pPr>
              <a:spcBef>
                <a:spcPct val="0"/>
              </a:spcBef>
              <a:buClrTx/>
              <a:buFont typeface="Osaka"/>
              <a:buNone/>
            </a:pPr>
            <a:r>
              <a:rPr lang="ja-JP" altLang="en-US" sz="1200" dirty="0">
                <a:latin typeface="+mn-ea"/>
                <a:ea typeface="+mn-ea"/>
              </a:rPr>
              <a:t>・２．荷受人欄を</a:t>
            </a:r>
            <a:r>
              <a:rPr lang="en-US" altLang="ja-JP" sz="1200" dirty="0">
                <a:latin typeface="+mn-ea"/>
                <a:ea typeface="+mn-ea"/>
              </a:rPr>
              <a:t>To order</a:t>
            </a:r>
            <a:r>
              <a:rPr lang="ja-JP" altLang="en-US" sz="1200" dirty="0">
                <a:latin typeface="+mn-ea"/>
                <a:ea typeface="+mn-ea"/>
              </a:rPr>
              <a:t>と記載する場合、</a:t>
            </a:r>
            <a:r>
              <a:rPr lang="en-US" altLang="ja-JP" sz="1200" dirty="0">
                <a:latin typeface="+mn-ea"/>
                <a:ea typeface="+mn-ea"/>
              </a:rPr>
              <a:t>5.</a:t>
            </a:r>
            <a:r>
              <a:rPr lang="ja-JP" altLang="en-US" sz="1200" dirty="0">
                <a:latin typeface="+mn-ea"/>
                <a:ea typeface="+mn-ea"/>
              </a:rPr>
              <a:t>輸送手段欄の船積地、仕向地、</a:t>
            </a:r>
            <a:endParaRPr lang="en-US" altLang="ja-JP" sz="1200" dirty="0">
              <a:latin typeface="+mn-ea"/>
              <a:ea typeface="+mn-ea"/>
            </a:endParaRPr>
          </a:p>
          <a:p>
            <a:pPr>
              <a:spcBef>
                <a:spcPct val="0"/>
              </a:spcBef>
              <a:buClrTx/>
              <a:buFont typeface="Osaka"/>
              <a:buNone/>
            </a:pPr>
            <a:r>
              <a:rPr lang="ja-JP" altLang="en-US" sz="1200" dirty="0">
                <a:latin typeface="+mn-ea"/>
                <a:ea typeface="+mn-ea"/>
              </a:rPr>
              <a:t>　　　便名／便区分は必須入力です。</a:t>
            </a:r>
            <a:endParaRPr lang="en-US" altLang="ja-JP" sz="1200" dirty="0">
              <a:latin typeface="+mn-ea"/>
              <a:ea typeface="+mn-ea"/>
            </a:endParaRPr>
          </a:p>
        </p:txBody>
      </p:sp>
      <p:sp>
        <p:nvSpPr>
          <p:cNvPr id="98312" name="正方形/長方形 11">
            <a:extLst>
              <a:ext uri="{FF2B5EF4-FFF2-40B4-BE49-F238E27FC236}">
                <a16:creationId xmlns:a16="http://schemas.microsoft.com/office/drawing/2014/main" id="{63B6E605-6D2A-40BB-805D-DFD38D54CC7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4" name="矢印: 右 3">
            <a:extLst>
              <a:ext uri="{FF2B5EF4-FFF2-40B4-BE49-F238E27FC236}">
                <a16:creationId xmlns:a16="http://schemas.microsoft.com/office/drawing/2014/main" id="{85E2B5E6-2B27-4E67-9A3F-4572BD2373C5}"/>
              </a:ext>
            </a:extLst>
          </p:cNvPr>
          <p:cNvSpPr/>
          <p:nvPr/>
        </p:nvSpPr>
        <p:spPr>
          <a:xfrm>
            <a:off x="5140325" y="3074988"/>
            <a:ext cx="755650"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98326" name="正方形/長方形 11">
            <a:extLst>
              <a:ext uri="{FF2B5EF4-FFF2-40B4-BE49-F238E27FC236}">
                <a16:creationId xmlns:a16="http://schemas.microsoft.com/office/drawing/2014/main" id="{EE8390FE-AB73-4AA8-AD3F-7EB5C5F5DBDF}"/>
              </a:ext>
            </a:extLst>
          </p:cNvPr>
          <p:cNvSpPr>
            <a:spLocks noChangeArrowheads="1"/>
          </p:cNvSpPr>
          <p:nvPr/>
        </p:nvSpPr>
        <p:spPr bwMode="auto">
          <a:xfrm>
            <a:off x="4864100" y="4418013"/>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latin typeface="+mn-ea"/>
                <a:ea typeface="+mn-ea"/>
              </a:rPr>
              <a:t>証明書への</a:t>
            </a:r>
            <a:endParaRPr lang="en-US" altLang="ja-JP" sz="1400" dirty="0">
              <a:latin typeface="+mn-ea"/>
              <a:ea typeface="+mn-ea"/>
            </a:endParaRPr>
          </a:p>
          <a:p>
            <a:pPr algn="ctr">
              <a:spcBef>
                <a:spcPct val="0"/>
              </a:spcBef>
              <a:buClrTx/>
              <a:buFontTx/>
              <a:buNone/>
            </a:pPr>
            <a:r>
              <a:rPr lang="ja-JP" altLang="en-US" sz="1400" dirty="0">
                <a:latin typeface="+mn-ea"/>
                <a:ea typeface="+mn-ea"/>
              </a:rPr>
              <a:t>反映イメージ</a:t>
            </a:r>
            <a:endParaRPr lang="en-US" altLang="ja-JP" sz="1400" dirty="0">
              <a:latin typeface="+mn-ea"/>
              <a:ea typeface="+mn-ea"/>
            </a:endParaRPr>
          </a:p>
        </p:txBody>
      </p:sp>
      <p:sp>
        <p:nvSpPr>
          <p:cNvPr id="98327" name="正方形/長方形 11">
            <a:extLst>
              <a:ext uri="{FF2B5EF4-FFF2-40B4-BE49-F238E27FC236}">
                <a16:creationId xmlns:a16="http://schemas.microsoft.com/office/drawing/2014/main" id="{5E32A3EA-303B-4B59-818C-8B73ED36C59E}"/>
              </a:ext>
            </a:extLst>
          </p:cNvPr>
          <p:cNvSpPr>
            <a:spLocks noChangeArrowheads="1"/>
          </p:cNvSpPr>
          <p:nvPr/>
        </p:nvSpPr>
        <p:spPr bwMode="auto">
          <a:xfrm>
            <a:off x="4539122" y="4955952"/>
            <a:ext cx="2088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日付は</a:t>
            </a:r>
            <a:r>
              <a:rPr lang="en-US" altLang="ja-JP" sz="1200" dirty="0">
                <a:latin typeface="+mn-ea"/>
                <a:ea typeface="+mn-ea"/>
              </a:rPr>
              <a:t>Month</a:t>
            </a:r>
            <a:r>
              <a:rPr lang="ja-JP" altLang="en-US" sz="1200" dirty="0">
                <a:latin typeface="+mn-ea"/>
                <a:ea typeface="+mn-ea"/>
              </a:rPr>
              <a:t>、</a:t>
            </a:r>
            <a:r>
              <a:rPr lang="en-US" altLang="ja-JP" sz="1200" dirty="0">
                <a:latin typeface="+mn-ea"/>
                <a:ea typeface="+mn-ea"/>
              </a:rPr>
              <a:t>Date</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Year</a:t>
            </a:r>
            <a:r>
              <a:rPr lang="ja-JP" altLang="en-US" sz="1200" dirty="0">
                <a:latin typeface="+mn-ea"/>
                <a:ea typeface="+mn-ea"/>
              </a:rPr>
              <a:t>で反映されます。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例</a:t>
            </a:r>
            <a:r>
              <a:rPr lang="en-US" altLang="ja-JP" sz="1200" dirty="0">
                <a:latin typeface="+mn-ea"/>
                <a:ea typeface="+mn-ea"/>
              </a:rPr>
              <a:t>)20210924</a:t>
            </a:r>
          </a:p>
          <a:p>
            <a:pPr>
              <a:spcBef>
                <a:spcPct val="0"/>
              </a:spcBef>
              <a:buClrTx/>
              <a:buFontTx/>
              <a:buNone/>
            </a:pPr>
            <a:r>
              <a:rPr lang="ja-JP" altLang="en-US" sz="1200" dirty="0">
                <a:latin typeface="+mn-ea"/>
                <a:ea typeface="+mn-ea"/>
              </a:rPr>
              <a:t>→「</a:t>
            </a:r>
            <a:r>
              <a:rPr lang="en-US" altLang="ja-JP" sz="1200" dirty="0">
                <a:latin typeface="+mn-ea"/>
                <a:ea typeface="+mn-ea"/>
              </a:rPr>
              <a:t>September 24, 2021</a:t>
            </a:r>
            <a:r>
              <a:rPr lang="ja-JP" altLang="en-US" sz="1200" dirty="0">
                <a:latin typeface="+mn-ea"/>
                <a:ea typeface="+mn-ea"/>
              </a:rPr>
              <a:t>」</a:t>
            </a:r>
            <a:endParaRPr lang="en-US" altLang="ja-JP" sz="1200" dirty="0">
              <a:latin typeface="+mn-ea"/>
              <a:ea typeface="+mn-ea"/>
            </a:endParaRPr>
          </a:p>
        </p:txBody>
      </p:sp>
      <p:sp>
        <p:nvSpPr>
          <p:cNvPr id="98313" name="正方形/長方形 11">
            <a:extLst>
              <a:ext uri="{FF2B5EF4-FFF2-40B4-BE49-F238E27FC236}">
                <a16:creationId xmlns:a16="http://schemas.microsoft.com/office/drawing/2014/main" id="{202DC37A-2E5B-4426-B253-31717D079D35}"/>
              </a:ext>
            </a:extLst>
          </p:cNvPr>
          <p:cNvSpPr>
            <a:spLocks noChangeArrowheads="1"/>
          </p:cNvSpPr>
          <p:nvPr/>
        </p:nvSpPr>
        <p:spPr bwMode="auto">
          <a:xfrm>
            <a:off x="574624" y="241935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98314" name="正方形/長方形 11">
            <a:extLst>
              <a:ext uri="{FF2B5EF4-FFF2-40B4-BE49-F238E27FC236}">
                <a16:creationId xmlns:a16="http://schemas.microsoft.com/office/drawing/2014/main" id="{BB419418-3FEF-43C3-9935-119CC0B6B600}"/>
              </a:ext>
            </a:extLst>
          </p:cNvPr>
          <p:cNvSpPr>
            <a:spLocks noChangeArrowheads="1"/>
          </p:cNvSpPr>
          <p:nvPr/>
        </p:nvSpPr>
        <p:spPr bwMode="auto">
          <a:xfrm>
            <a:off x="549787" y="32162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98315" name="正方形/長方形 11">
            <a:extLst>
              <a:ext uri="{FF2B5EF4-FFF2-40B4-BE49-F238E27FC236}">
                <a16:creationId xmlns:a16="http://schemas.microsoft.com/office/drawing/2014/main" id="{F996B264-88EA-4702-9DD9-8CB5A9A2E9A1}"/>
              </a:ext>
            </a:extLst>
          </p:cNvPr>
          <p:cNvSpPr>
            <a:spLocks noChangeArrowheads="1"/>
          </p:cNvSpPr>
          <p:nvPr/>
        </p:nvSpPr>
        <p:spPr bwMode="auto">
          <a:xfrm>
            <a:off x="574624" y="394461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98316" name="正方形/長方形 11">
            <a:extLst>
              <a:ext uri="{FF2B5EF4-FFF2-40B4-BE49-F238E27FC236}">
                <a16:creationId xmlns:a16="http://schemas.microsoft.com/office/drawing/2014/main" id="{E5674F0C-31E1-4377-BD6C-EEE2EB40E215}"/>
              </a:ext>
            </a:extLst>
          </p:cNvPr>
          <p:cNvSpPr>
            <a:spLocks noChangeArrowheads="1"/>
          </p:cNvSpPr>
          <p:nvPr/>
        </p:nvSpPr>
        <p:spPr bwMode="auto">
          <a:xfrm>
            <a:off x="668337" y="436994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98317" name="正方形/長方形 11">
            <a:extLst>
              <a:ext uri="{FF2B5EF4-FFF2-40B4-BE49-F238E27FC236}">
                <a16:creationId xmlns:a16="http://schemas.microsoft.com/office/drawing/2014/main" id="{18D6882C-4D69-4D74-A507-ABF144926995}"/>
              </a:ext>
            </a:extLst>
          </p:cNvPr>
          <p:cNvSpPr>
            <a:spLocks noChangeArrowheads="1"/>
          </p:cNvSpPr>
          <p:nvPr/>
        </p:nvSpPr>
        <p:spPr bwMode="auto">
          <a:xfrm>
            <a:off x="574624" y="505589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98318" name="正方形/長方形 11">
            <a:extLst>
              <a:ext uri="{FF2B5EF4-FFF2-40B4-BE49-F238E27FC236}">
                <a16:creationId xmlns:a16="http://schemas.microsoft.com/office/drawing/2014/main" id="{01832AB6-4CC4-47E1-AEBF-435D9F0AD28E}"/>
              </a:ext>
            </a:extLst>
          </p:cNvPr>
          <p:cNvSpPr>
            <a:spLocks noChangeArrowheads="1"/>
          </p:cNvSpPr>
          <p:nvPr/>
        </p:nvSpPr>
        <p:spPr bwMode="auto">
          <a:xfrm>
            <a:off x="549787" y="611760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pic>
        <p:nvPicPr>
          <p:cNvPr id="13" name="図 12">
            <a:extLst>
              <a:ext uri="{FF2B5EF4-FFF2-40B4-BE49-F238E27FC236}">
                <a16:creationId xmlns:a16="http://schemas.microsoft.com/office/drawing/2014/main" id="{761B08B2-5209-4701-BCE7-3FFC0FFA6578}"/>
              </a:ext>
            </a:extLst>
          </p:cNvPr>
          <p:cNvPicPr>
            <a:picLocks noChangeAspect="1"/>
          </p:cNvPicPr>
          <p:nvPr/>
        </p:nvPicPr>
        <p:blipFill>
          <a:blip r:embed="rId4"/>
          <a:stretch>
            <a:fillRect/>
          </a:stretch>
        </p:blipFill>
        <p:spPr>
          <a:xfrm>
            <a:off x="6509614" y="2636912"/>
            <a:ext cx="2691858" cy="3965891"/>
          </a:xfrm>
          <a:prstGeom prst="rect">
            <a:avLst/>
          </a:prstGeom>
          <a:ln>
            <a:solidFill>
              <a:schemeClr val="tx1"/>
            </a:solidFill>
          </a:ln>
        </p:spPr>
      </p:pic>
      <p:sp>
        <p:nvSpPr>
          <p:cNvPr id="98319" name="正方形/長方形 11">
            <a:extLst>
              <a:ext uri="{FF2B5EF4-FFF2-40B4-BE49-F238E27FC236}">
                <a16:creationId xmlns:a16="http://schemas.microsoft.com/office/drawing/2014/main" id="{107B7CBD-724B-4A34-A9CC-CAF21CB5F57E}"/>
              </a:ext>
            </a:extLst>
          </p:cNvPr>
          <p:cNvSpPr>
            <a:spLocks noChangeArrowheads="1"/>
          </p:cNvSpPr>
          <p:nvPr/>
        </p:nvSpPr>
        <p:spPr bwMode="auto">
          <a:xfrm>
            <a:off x="7406280" y="2828925"/>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①</a:t>
            </a:r>
            <a:endParaRPr lang="en-US" altLang="ja-JP" sz="1200" b="1" dirty="0">
              <a:solidFill>
                <a:srgbClr val="FF0000"/>
              </a:solidFill>
              <a:latin typeface="+mn-ea"/>
              <a:ea typeface="+mn-ea"/>
            </a:endParaRPr>
          </a:p>
        </p:txBody>
      </p:sp>
      <p:sp>
        <p:nvSpPr>
          <p:cNvPr id="98320" name="正方形/長方形 11">
            <a:extLst>
              <a:ext uri="{FF2B5EF4-FFF2-40B4-BE49-F238E27FC236}">
                <a16:creationId xmlns:a16="http://schemas.microsoft.com/office/drawing/2014/main" id="{59797C84-0B8A-434A-8CD3-0727F6DEDEF1}"/>
              </a:ext>
            </a:extLst>
          </p:cNvPr>
          <p:cNvSpPr>
            <a:spLocks noChangeArrowheads="1"/>
          </p:cNvSpPr>
          <p:nvPr/>
        </p:nvSpPr>
        <p:spPr bwMode="auto">
          <a:xfrm>
            <a:off x="7402532" y="3225027"/>
            <a:ext cx="407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②</a:t>
            </a:r>
            <a:endParaRPr lang="en-US" altLang="ja-JP" sz="1200" b="1" dirty="0">
              <a:solidFill>
                <a:srgbClr val="FF0000"/>
              </a:solidFill>
              <a:latin typeface="+mn-ea"/>
              <a:ea typeface="+mn-ea"/>
            </a:endParaRPr>
          </a:p>
        </p:txBody>
      </p:sp>
      <p:sp>
        <p:nvSpPr>
          <p:cNvPr id="98323" name="正方形/長方形 11">
            <a:extLst>
              <a:ext uri="{FF2B5EF4-FFF2-40B4-BE49-F238E27FC236}">
                <a16:creationId xmlns:a16="http://schemas.microsoft.com/office/drawing/2014/main" id="{199DEFF2-88BE-497E-94B6-7837D64A8371}"/>
              </a:ext>
            </a:extLst>
          </p:cNvPr>
          <p:cNvSpPr>
            <a:spLocks noChangeArrowheads="1"/>
          </p:cNvSpPr>
          <p:nvPr/>
        </p:nvSpPr>
        <p:spPr bwMode="auto">
          <a:xfrm>
            <a:off x="7402056" y="3525224"/>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⑤</a:t>
            </a:r>
            <a:endParaRPr lang="en-US" altLang="ja-JP" sz="1200" b="1" dirty="0">
              <a:solidFill>
                <a:srgbClr val="FF0000"/>
              </a:solidFill>
              <a:latin typeface="+mn-ea"/>
              <a:ea typeface="+mn-ea"/>
            </a:endParaRPr>
          </a:p>
        </p:txBody>
      </p:sp>
      <p:sp>
        <p:nvSpPr>
          <p:cNvPr id="98322" name="正方形/長方形 11">
            <a:extLst>
              <a:ext uri="{FF2B5EF4-FFF2-40B4-BE49-F238E27FC236}">
                <a16:creationId xmlns:a16="http://schemas.microsoft.com/office/drawing/2014/main" id="{5BD4BEEC-C879-4697-9A6D-C7A582D21C3D}"/>
              </a:ext>
            </a:extLst>
          </p:cNvPr>
          <p:cNvSpPr>
            <a:spLocks noChangeArrowheads="1"/>
          </p:cNvSpPr>
          <p:nvPr/>
        </p:nvSpPr>
        <p:spPr bwMode="auto">
          <a:xfrm>
            <a:off x="8635206" y="3335654"/>
            <a:ext cx="449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900" b="1" dirty="0">
                <a:solidFill>
                  <a:srgbClr val="FF0000"/>
                </a:solidFill>
                <a:latin typeface="+mn-ea"/>
                <a:ea typeface="+mn-ea"/>
              </a:rPr>
              <a:t>④</a:t>
            </a:r>
            <a:endParaRPr lang="en-US" altLang="ja-JP" sz="900" b="1" dirty="0">
              <a:solidFill>
                <a:srgbClr val="FF0000"/>
              </a:solidFill>
              <a:latin typeface="+mn-ea"/>
              <a:ea typeface="+mn-ea"/>
            </a:endParaRPr>
          </a:p>
        </p:txBody>
      </p:sp>
      <p:sp>
        <p:nvSpPr>
          <p:cNvPr id="98321" name="正方形/長方形 11">
            <a:extLst>
              <a:ext uri="{FF2B5EF4-FFF2-40B4-BE49-F238E27FC236}">
                <a16:creationId xmlns:a16="http://schemas.microsoft.com/office/drawing/2014/main" id="{60268C65-C550-4094-A43C-D047BECB5324}"/>
              </a:ext>
            </a:extLst>
          </p:cNvPr>
          <p:cNvSpPr>
            <a:spLocks noChangeArrowheads="1"/>
          </p:cNvSpPr>
          <p:nvPr/>
        </p:nvSpPr>
        <p:spPr bwMode="auto">
          <a:xfrm>
            <a:off x="8613143" y="315118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③</a:t>
            </a:r>
            <a:endParaRPr lang="en-US" altLang="ja-JP" sz="1200" b="1" dirty="0">
              <a:solidFill>
                <a:srgbClr val="FF0000"/>
              </a:solidFill>
              <a:latin typeface="+mn-ea"/>
              <a:ea typeface="+mn-ea"/>
            </a:endParaRPr>
          </a:p>
        </p:txBody>
      </p:sp>
      <p:sp>
        <p:nvSpPr>
          <p:cNvPr id="98324" name="正方形/長方形 11">
            <a:extLst>
              <a:ext uri="{FF2B5EF4-FFF2-40B4-BE49-F238E27FC236}">
                <a16:creationId xmlns:a16="http://schemas.microsoft.com/office/drawing/2014/main" id="{4C2D4631-AA4C-4DA4-A66F-B802816B76DB}"/>
              </a:ext>
            </a:extLst>
          </p:cNvPr>
          <p:cNvSpPr>
            <a:spLocks noChangeArrowheads="1"/>
          </p:cNvSpPr>
          <p:nvPr/>
        </p:nvSpPr>
        <p:spPr bwMode="auto">
          <a:xfrm>
            <a:off x="8636000" y="3565842"/>
            <a:ext cx="44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mn-ea"/>
                <a:ea typeface="+mn-ea"/>
              </a:rPr>
              <a:t>⑥</a:t>
            </a:r>
            <a:endParaRPr lang="en-US" altLang="ja-JP" sz="1200" b="1" dirty="0">
              <a:solidFill>
                <a:srgbClr val="FF0000"/>
              </a:solidFill>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8A977B2F-2F3A-4948-B2CE-BE6F78CA4A0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システムの動作環境</a:t>
            </a:r>
          </a:p>
        </p:txBody>
      </p:sp>
      <p:graphicFrame>
        <p:nvGraphicFramePr>
          <p:cNvPr id="6" name="表 5">
            <a:extLst>
              <a:ext uri="{FF2B5EF4-FFF2-40B4-BE49-F238E27FC236}">
                <a16:creationId xmlns:a16="http://schemas.microsoft.com/office/drawing/2014/main" id="{637628C6-754D-45A1-BBDE-AFACEE9014A3}"/>
              </a:ext>
            </a:extLst>
          </p:cNvPr>
          <p:cNvGraphicFramePr>
            <a:graphicFrameLocks noGrp="1"/>
          </p:cNvGraphicFramePr>
          <p:nvPr>
            <p:extLst>
              <p:ext uri="{D42A27DB-BD31-4B8C-83A1-F6EECF244321}">
                <p14:modId xmlns:p14="http://schemas.microsoft.com/office/powerpoint/2010/main" val="2927437864"/>
              </p:ext>
            </p:extLst>
          </p:nvPr>
        </p:nvGraphicFramePr>
        <p:xfrm>
          <a:off x="417513" y="908050"/>
          <a:ext cx="9070975" cy="5242906"/>
        </p:xfrm>
        <a:graphic>
          <a:graphicData uri="http://schemas.openxmlformats.org/drawingml/2006/table">
            <a:tbl>
              <a:tblPr firstRow="1" bandRow="1">
                <a:tableStyleId>{5C22544A-7EE6-4342-B048-85BDC9FD1C3A}</a:tableStyleId>
              </a:tblPr>
              <a:tblGrid>
                <a:gridCol w="2511439">
                  <a:extLst>
                    <a:ext uri="{9D8B030D-6E8A-4147-A177-3AD203B41FA5}">
                      <a16:colId xmlns:a16="http://schemas.microsoft.com/office/drawing/2014/main" val="20000"/>
                    </a:ext>
                  </a:extLst>
                </a:gridCol>
                <a:gridCol w="6559536">
                  <a:extLst>
                    <a:ext uri="{9D8B030D-6E8A-4147-A177-3AD203B41FA5}">
                      <a16:colId xmlns:a16="http://schemas.microsoft.com/office/drawing/2014/main" val="20001"/>
                    </a:ext>
                  </a:extLst>
                </a:gridCol>
              </a:tblGrid>
              <a:tr h="365732">
                <a:tc>
                  <a:txBody>
                    <a:bodyPr/>
                    <a:lstStyle/>
                    <a:p>
                      <a:pPr algn="ctr"/>
                      <a:r>
                        <a:rPr kumimoji="1" lang="ja-JP" altLang="en-US" sz="1800" dirty="0"/>
                        <a:t>項目</a:t>
                      </a:r>
                    </a:p>
                  </a:txBody>
                  <a:tcPr marL="91441" marR="91441" marT="45669" marB="45669"/>
                </a:tc>
                <a:tc>
                  <a:txBody>
                    <a:bodyPr/>
                    <a:lstStyle/>
                    <a:p>
                      <a:pPr algn="ctr"/>
                      <a:r>
                        <a:rPr kumimoji="1" lang="ja-JP" altLang="en-US" sz="1800" dirty="0"/>
                        <a:t>内容</a:t>
                      </a:r>
                    </a:p>
                  </a:txBody>
                  <a:tcPr marL="91441" marR="91441" marT="45669" marB="45669"/>
                </a:tc>
                <a:extLst>
                  <a:ext uri="{0D108BD9-81ED-4DB2-BD59-A6C34878D82A}">
                    <a16:rowId xmlns:a16="http://schemas.microsoft.com/office/drawing/2014/main" val="10000"/>
                  </a:ext>
                </a:extLst>
              </a:tr>
              <a:tr h="365732">
                <a:tc>
                  <a:txBody>
                    <a:bodyPr/>
                    <a:lstStyle/>
                    <a:p>
                      <a:r>
                        <a:rPr kumimoji="1" lang="ja-JP" altLang="en-US" sz="1800" dirty="0"/>
                        <a:t>推奨ブラウザ</a:t>
                      </a:r>
                      <a:endParaRPr kumimoji="1" lang="en-US" altLang="ja-JP" sz="1800" dirty="0"/>
                    </a:p>
                  </a:txBody>
                  <a:tcPr marL="91441" marR="91441" marT="45669" marB="45669"/>
                </a:tc>
                <a:tc>
                  <a:txBody>
                    <a:bodyPr/>
                    <a:lstStyle/>
                    <a:p>
                      <a:r>
                        <a:rPr kumimoji="1" lang="en-US" altLang="ja-JP" sz="1600" dirty="0"/>
                        <a:t>Google Chrome</a:t>
                      </a:r>
                      <a:r>
                        <a:rPr kumimoji="1" lang="ja-JP" altLang="en-US" sz="1600" dirty="0"/>
                        <a:t>（最新版のみ動作保証します）</a:t>
                      </a:r>
                      <a:endParaRPr kumimoji="1" lang="en-US" altLang="ja-JP" sz="1600" dirty="0"/>
                    </a:p>
                  </a:txBody>
                  <a:tcPr marL="91441" marR="91441" marT="45669" marB="45669"/>
                </a:tc>
                <a:extLst>
                  <a:ext uri="{0D108BD9-81ED-4DB2-BD59-A6C34878D82A}">
                    <a16:rowId xmlns:a16="http://schemas.microsoft.com/office/drawing/2014/main" val="10002"/>
                  </a:ext>
                </a:extLst>
              </a:tr>
              <a:tr h="3078747">
                <a:tc>
                  <a:txBody>
                    <a:bodyPr/>
                    <a:lstStyle/>
                    <a:p>
                      <a:r>
                        <a:rPr kumimoji="1" lang="ja-JP" altLang="en-US" sz="1800" dirty="0"/>
                        <a:t>ブラウザ設定</a:t>
                      </a:r>
                      <a:endParaRPr kumimoji="1" lang="en-US" altLang="ja-JP" sz="1800" dirty="0"/>
                    </a:p>
                  </a:txBody>
                  <a:tcPr marL="91441" marR="91441" marT="45669" marB="45669"/>
                </a:tc>
                <a:tc>
                  <a:txBody>
                    <a:bodyPr/>
                    <a:lstStyle/>
                    <a:p>
                      <a:r>
                        <a:rPr kumimoji="1" lang="ja-JP" altLang="en-US" sz="1400" dirty="0">
                          <a:solidFill>
                            <a:schemeClr val="tx1"/>
                          </a:solidFill>
                        </a:rPr>
                        <a:t>予め以下の設定をお願いします。</a:t>
                      </a:r>
                      <a:endParaRPr kumimoji="1" lang="en-US" altLang="ja-JP" sz="1400" dirty="0">
                        <a:solidFill>
                          <a:schemeClr val="tx1"/>
                        </a:solidFill>
                      </a:endParaRPr>
                    </a:p>
                    <a:p>
                      <a:endParaRPr kumimoji="1" lang="en-US" altLang="ja-JP" sz="1400" dirty="0"/>
                    </a:p>
                    <a:p>
                      <a:r>
                        <a:rPr kumimoji="1" lang="en-US" altLang="ja-JP" sz="1400" b="1" dirty="0">
                          <a:solidFill>
                            <a:schemeClr val="tx1"/>
                          </a:solidFill>
                        </a:rPr>
                        <a:t>【</a:t>
                      </a:r>
                      <a:r>
                        <a:rPr kumimoji="1" lang="ja-JP" altLang="en-US" sz="1400" b="1" dirty="0">
                          <a:solidFill>
                            <a:schemeClr val="tx1"/>
                          </a:solidFill>
                        </a:rPr>
                        <a:t>ポップアップ許可設定</a:t>
                      </a:r>
                      <a:r>
                        <a:rPr kumimoji="1" lang="en-US" altLang="ja-JP" sz="1400" b="1" dirty="0">
                          <a:solidFill>
                            <a:schemeClr val="tx1"/>
                          </a:solidFill>
                        </a:rPr>
                        <a:t>】</a:t>
                      </a:r>
                      <a:r>
                        <a:rPr kumimoji="1" lang="en-US" altLang="ja-JP" sz="1400" b="0" dirty="0">
                          <a:solidFill>
                            <a:schemeClr val="tx1"/>
                          </a:solidFill>
                        </a:rPr>
                        <a:t>※</a:t>
                      </a:r>
                      <a:r>
                        <a:rPr kumimoji="1" lang="ja-JP" altLang="en-US" sz="1400" dirty="0"/>
                        <a:t>証明書の</a:t>
                      </a:r>
                      <a:r>
                        <a:rPr kumimoji="1" lang="en-US" altLang="ja-JP" sz="1400" dirty="0"/>
                        <a:t>PDF</a:t>
                      </a:r>
                      <a:r>
                        <a:rPr kumimoji="1" lang="ja-JP" altLang="en-US" sz="1400" dirty="0"/>
                        <a:t>ファイル表示等のため</a:t>
                      </a:r>
                      <a:endParaRPr kumimoji="1" lang="en-US" altLang="ja-JP" sz="1400" dirty="0"/>
                    </a:p>
                    <a:p>
                      <a:r>
                        <a:rPr kumimoji="1" lang="ja-JP" altLang="en-US" sz="1400" dirty="0"/>
                        <a:t>　「設定」→「プライバシーとセキュリティ」→「サイトの設定」</a:t>
                      </a:r>
                      <a:endParaRPr kumimoji="1" lang="en-US" altLang="ja-JP" sz="1400" dirty="0"/>
                    </a:p>
                    <a:p>
                      <a:r>
                        <a:rPr kumimoji="1" lang="ja-JP" altLang="en-US" sz="1400" dirty="0"/>
                        <a:t>　→「ポップアップブロックとリダイレクト」→「許可」項目に以下サイトを</a:t>
                      </a:r>
                      <a:endParaRPr kumimoji="1" lang="en-US" altLang="ja-JP" sz="1400" dirty="0"/>
                    </a:p>
                    <a:p>
                      <a:r>
                        <a:rPr kumimoji="1" lang="ja-JP" altLang="en-US" sz="1400" dirty="0"/>
                        <a:t>　　追加します。</a:t>
                      </a:r>
                      <a:endParaRPr kumimoji="1" lang="en-US" altLang="ja-JP" sz="1400" dirty="0"/>
                    </a:p>
                    <a:p>
                      <a:r>
                        <a:rPr kumimoji="1" lang="ja-JP" altLang="en-US" sz="1400" u="none" dirty="0">
                          <a:latin typeface="Times" panose="02020603050405020304" pitchFamily="18" charset="0"/>
                          <a:ea typeface="Osaka"/>
                        </a:rPr>
                        <a:t>　　　</a:t>
                      </a:r>
                      <a:r>
                        <a:rPr lang="en-US" altLang="ja-JP" sz="1400" dirty="0">
                          <a:latin typeface="Times" panose="02020603050405020304" pitchFamily="18" charset="0"/>
                          <a:ea typeface="Osaka"/>
                        </a:rPr>
                        <a:t>https://coo.gensanchi.jcci.or.jp</a:t>
                      </a:r>
                    </a:p>
                    <a:p>
                      <a:endParaRPr lang="en-US" altLang="ja-JP" sz="1400" dirty="0">
                        <a:latin typeface="Times" panose="02020603050405020304" pitchFamily="18" charset="0"/>
                        <a:ea typeface="Osaka"/>
                      </a:endParaRPr>
                    </a:p>
                    <a:p>
                      <a:pPr marL="0" algn="l" defTabSz="914400" rtl="0" eaLnBrk="1" latinLnBrk="0" hangingPunct="1"/>
                      <a:r>
                        <a:rPr kumimoji="1" lang="en-US" altLang="ja-JP" sz="1400" b="1" kern="1200" dirty="0">
                          <a:solidFill>
                            <a:schemeClr val="tx1"/>
                          </a:solidFill>
                          <a:latin typeface="+mn-lt"/>
                          <a:ea typeface="+mn-ea"/>
                          <a:cs typeface="+mn-cs"/>
                        </a:rPr>
                        <a:t>【</a:t>
                      </a:r>
                      <a:r>
                        <a:rPr kumimoji="1" lang="ja-JP" altLang="en-US" sz="1400" b="1" kern="1200" dirty="0">
                          <a:solidFill>
                            <a:schemeClr val="tx1"/>
                          </a:solidFill>
                          <a:latin typeface="+mn-lt"/>
                          <a:ea typeface="+mn-ea"/>
                          <a:cs typeface="+mn-cs"/>
                        </a:rPr>
                        <a:t>オートコンプリート機能の無効化</a:t>
                      </a:r>
                      <a:r>
                        <a:rPr kumimoji="1" lang="en-US" altLang="ja-JP" sz="1400" b="1" kern="1200" dirty="0">
                          <a:solidFill>
                            <a:schemeClr val="tx1"/>
                          </a:solidFill>
                          <a:latin typeface="+mn-lt"/>
                          <a:ea typeface="+mn-ea"/>
                          <a:cs typeface="+mn-cs"/>
                        </a:rPr>
                        <a:t>】</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誤入力を避けるため</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「設定」→「住所やその他の情報」→「住所の保存と入力」項目右側の</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ボタンをクリックしてオフにします。</a:t>
                      </a:r>
                      <a:endParaRPr kumimoji="1" lang="en-US" altLang="ja-JP" sz="1400" b="0" kern="1200" dirty="0">
                        <a:solidFill>
                          <a:schemeClr val="tx1"/>
                        </a:solidFill>
                        <a:latin typeface="+mn-lt"/>
                        <a:ea typeface="+mn-ea"/>
                        <a:cs typeface="+mn-cs"/>
                      </a:endParaRPr>
                    </a:p>
                    <a:p>
                      <a:endParaRPr lang="en-US" altLang="ja-JP" sz="1400" dirty="0">
                        <a:latin typeface="+mn-lt"/>
                        <a:ea typeface="Osaka"/>
                      </a:endParaRPr>
                    </a:p>
                    <a:p>
                      <a:endParaRPr lang="en-US" altLang="ja-JP" sz="1400" dirty="0">
                        <a:latin typeface="+mn-lt"/>
                        <a:ea typeface="Osaka"/>
                      </a:endParaRPr>
                    </a:p>
                    <a:p>
                      <a:endParaRPr lang="en-US" altLang="ja-JP" sz="1400" dirty="0">
                        <a:latin typeface="+mn-lt"/>
                        <a:ea typeface="Osaka"/>
                      </a:endParaRPr>
                    </a:p>
                  </a:txBody>
                  <a:tcPr marL="91441" marR="91441" marT="45669" marB="45669"/>
                </a:tc>
                <a:extLst>
                  <a:ext uri="{0D108BD9-81ED-4DB2-BD59-A6C34878D82A}">
                    <a16:rowId xmlns:a16="http://schemas.microsoft.com/office/drawing/2014/main" val="10003"/>
                  </a:ext>
                </a:extLst>
              </a:tr>
              <a:tr h="365732">
                <a:tc>
                  <a:txBody>
                    <a:bodyPr/>
                    <a:lstStyle/>
                    <a:p>
                      <a:r>
                        <a:rPr kumimoji="1" lang="ja-JP" altLang="en-US" sz="1800" dirty="0"/>
                        <a:t>ソフトウェア</a:t>
                      </a:r>
                    </a:p>
                  </a:txBody>
                  <a:tcPr marL="91441" marR="91441" marT="45669" marB="456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err="1"/>
                        <a:t>AdobePDF</a:t>
                      </a:r>
                      <a:r>
                        <a:rPr kumimoji="1" lang="ja-JP" altLang="en-US" sz="1600" dirty="0"/>
                        <a:t>が閲覧</a:t>
                      </a:r>
                      <a:r>
                        <a:rPr kumimoji="1" lang="en-US" altLang="ja-JP" sz="1600" dirty="0"/>
                        <a:t>/</a:t>
                      </a:r>
                      <a:r>
                        <a:rPr kumimoji="1" lang="ja-JP" altLang="en-US" sz="1600" dirty="0"/>
                        <a:t>印刷できるソフトウェア</a:t>
                      </a:r>
                      <a:endParaRPr kumimoji="1" lang="en-US" altLang="ja-JP" sz="1600" dirty="0"/>
                    </a:p>
                  </a:txBody>
                  <a:tcPr marL="91441" marR="91441" marT="45669" marB="45669"/>
                </a:tc>
                <a:extLst>
                  <a:ext uri="{0D108BD9-81ED-4DB2-BD59-A6C34878D82A}">
                    <a16:rowId xmlns:a16="http://schemas.microsoft.com/office/drawing/2014/main" val="10004"/>
                  </a:ext>
                </a:extLst>
              </a:tr>
              <a:tr h="1066963">
                <a:tc>
                  <a:txBody>
                    <a:bodyPr/>
                    <a:lstStyle/>
                    <a:p>
                      <a:r>
                        <a:rPr kumimoji="1" lang="ja-JP" altLang="en-US" sz="1800" dirty="0"/>
                        <a:t>システム利用上の</a:t>
                      </a:r>
                      <a:endParaRPr kumimoji="1" lang="en-US" altLang="ja-JP" sz="1800" dirty="0"/>
                    </a:p>
                    <a:p>
                      <a:r>
                        <a:rPr kumimoji="1" lang="ja-JP" altLang="en-US" sz="1800" dirty="0"/>
                        <a:t>注意事項</a:t>
                      </a:r>
                      <a:endParaRPr kumimoji="1" lang="en-US" altLang="ja-JP" sz="1800" dirty="0"/>
                    </a:p>
                  </a:txBody>
                  <a:tcPr marL="91441" marR="91441" marT="45669" marB="45669"/>
                </a:tc>
                <a:tc>
                  <a:txBody>
                    <a:bodyPr/>
                    <a:lstStyle/>
                    <a:p>
                      <a:r>
                        <a:rPr kumimoji="1" lang="ja-JP" altLang="en-US" sz="1600" b="0" i="0" kern="1200" dirty="0">
                          <a:solidFill>
                            <a:schemeClr val="dk1"/>
                          </a:solidFill>
                          <a:effectLst/>
                          <a:latin typeface="+mn-lt"/>
                          <a:ea typeface="+mn-ea"/>
                          <a:cs typeface="+mn-cs"/>
                        </a:rPr>
                        <a:t>・同じ</a:t>
                      </a:r>
                      <a:r>
                        <a:rPr kumimoji="1" lang="en-US" altLang="ja-JP" sz="1600" b="0" i="0" kern="1200" dirty="0">
                          <a:solidFill>
                            <a:schemeClr val="dk1"/>
                          </a:solidFill>
                          <a:effectLst/>
                          <a:latin typeface="+mn-lt"/>
                          <a:ea typeface="+mn-ea"/>
                          <a:cs typeface="+mn-cs"/>
                        </a:rPr>
                        <a:t>PC</a:t>
                      </a:r>
                      <a:r>
                        <a:rPr kumimoji="1" lang="ja-JP" altLang="en-US" sz="1600" b="0" i="0" kern="1200" dirty="0">
                          <a:solidFill>
                            <a:schemeClr val="dk1"/>
                          </a:solidFill>
                          <a:effectLst/>
                          <a:latin typeface="+mn-lt"/>
                          <a:ea typeface="+mn-ea"/>
                          <a:cs typeface="+mn-cs"/>
                        </a:rPr>
                        <a:t>で複数</a:t>
                      </a:r>
                      <a:r>
                        <a:rPr kumimoji="1" lang="en-US" altLang="ja-JP" sz="1600" b="0" i="0" kern="1200" dirty="0">
                          <a:solidFill>
                            <a:schemeClr val="dk1"/>
                          </a:solidFill>
                          <a:effectLst/>
                          <a:latin typeface="+mn-lt"/>
                          <a:ea typeface="+mn-ea"/>
                          <a:cs typeface="+mn-cs"/>
                        </a:rPr>
                        <a:t>ID</a:t>
                      </a:r>
                      <a:r>
                        <a:rPr kumimoji="1" lang="ja-JP" altLang="en-US" sz="1600" b="0" i="0" kern="1200" dirty="0">
                          <a:solidFill>
                            <a:schemeClr val="dk1"/>
                          </a:solidFill>
                          <a:effectLst/>
                          <a:latin typeface="+mn-lt"/>
                          <a:ea typeface="+mn-ea"/>
                          <a:cs typeface="+mn-cs"/>
                        </a:rPr>
                        <a:t>を用いてシステムにログインしないでください。　</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br>
                        <a:rPr lang="ja-JP" altLang="en-US" sz="1600" dirty="0"/>
                      </a:br>
                      <a:r>
                        <a:rPr kumimoji="1" lang="ja-JP" altLang="en-US" sz="1600" b="0" i="0" kern="1200" dirty="0">
                          <a:solidFill>
                            <a:schemeClr val="dk1"/>
                          </a:solidFill>
                          <a:effectLst/>
                          <a:latin typeface="+mn-lt"/>
                          <a:ea typeface="+mn-ea"/>
                          <a:cs typeface="+mn-cs"/>
                        </a:rPr>
                        <a:t>・ログイン後、画面を複数のウィンドウやタブで開かないでください。</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endParaRPr kumimoji="1" lang="en-US" altLang="ja-JP" sz="1600" b="0" i="0" kern="1200" dirty="0">
                        <a:solidFill>
                          <a:schemeClr val="dk1"/>
                        </a:solidFill>
                        <a:effectLst/>
                        <a:latin typeface="+mn-lt"/>
                        <a:ea typeface="+mn-ea"/>
                        <a:cs typeface="+mn-cs"/>
                      </a:endParaRPr>
                    </a:p>
                  </a:txBody>
                  <a:tcPr marL="91441" marR="91441" marT="45669" marB="45669"/>
                </a:tc>
                <a:extLst>
                  <a:ext uri="{0D108BD9-81ED-4DB2-BD59-A6C34878D82A}">
                    <a16:rowId xmlns:a16="http://schemas.microsoft.com/office/drawing/2014/main" val="10005"/>
                  </a:ext>
                </a:extLst>
              </a:tr>
            </a:tbl>
          </a:graphicData>
        </a:graphic>
      </p:graphicFrame>
      <p:pic>
        <p:nvPicPr>
          <p:cNvPr id="13339" name="図 2">
            <a:extLst>
              <a:ext uri="{FF2B5EF4-FFF2-40B4-BE49-F238E27FC236}">
                <a16:creationId xmlns:a16="http://schemas.microsoft.com/office/drawing/2014/main" id="{BA011401-D09B-423A-8AD6-C47D69CD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26876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638A1BA-D18D-931D-BB19-FAE8ADFE6183}"/>
              </a:ext>
            </a:extLst>
          </p:cNvPr>
          <p:cNvGrpSpPr/>
          <p:nvPr/>
        </p:nvGrpSpPr>
        <p:grpSpPr>
          <a:xfrm>
            <a:off x="3121025" y="4077072"/>
            <a:ext cx="6211888" cy="400050"/>
            <a:chOff x="3121025" y="4077072"/>
            <a:chExt cx="6211888" cy="400050"/>
          </a:xfrm>
        </p:grpSpPr>
        <p:pic>
          <p:nvPicPr>
            <p:cNvPr id="13340" name="図 7">
              <a:extLst>
                <a:ext uri="{FF2B5EF4-FFF2-40B4-BE49-F238E27FC236}">
                  <a16:creationId xmlns:a16="http://schemas.microsoft.com/office/drawing/2014/main" id="{70CEC0B6-C4DE-41EE-B430-54749B8E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4077072"/>
              <a:ext cx="621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CB51193F-424B-4542-B7E6-C1ED3AE6F735}"/>
                </a:ext>
              </a:extLst>
            </p:cNvPr>
            <p:cNvSpPr/>
            <p:nvPr/>
          </p:nvSpPr>
          <p:spPr>
            <a:xfrm>
              <a:off x="8848725" y="4149080"/>
              <a:ext cx="43338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342" name="正方形/長方形 11">
              <a:extLst>
                <a:ext uri="{FF2B5EF4-FFF2-40B4-BE49-F238E27FC236}">
                  <a16:creationId xmlns:a16="http://schemas.microsoft.com/office/drawing/2014/main" id="{7A3F612D-49AC-46F9-99B4-05F1620F4EB8}"/>
                </a:ext>
              </a:extLst>
            </p:cNvPr>
            <p:cNvSpPr>
              <a:spLocks noChangeArrowheads="1"/>
            </p:cNvSpPr>
            <p:nvPr/>
          </p:nvSpPr>
          <p:spPr bwMode="auto">
            <a:xfrm>
              <a:off x="7521575" y="4155430"/>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100" b="1">
                  <a:solidFill>
                    <a:srgbClr val="FF0000"/>
                  </a:solidFill>
                  <a:latin typeface="+mn-ea"/>
                  <a:ea typeface="+mn-ea"/>
                </a:rPr>
                <a:t>オフ時のアイコン</a:t>
              </a:r>
              <a:endParaRPr lang="en-US" altLang="ja-JP" sz="1100" b="1">
                <a:solidFill>
                  <a:srgbClr val="FF0000"/>
                </a:solidFill>
                <a:latin typeface="+mn-ea"/>
                <a:ea typeface="+mn-ea"/>
              </a:endParaRPr>
            </a:p>
          </p:txBody>
        </p:sp>
      </p:grpSp>
      <p:sp>
        <p:nvSpPr>
          <p:cNvPr id="13343" name="スライド番号プレースホルダー 3">
            <a:extLst>
              <a:ext uri="{FF2B5EF4-FFF2-40B4-BE49-F238E27FC236}">
                <a16:creationId xmlns:a16="http://schemas.microsoft.com/office/drawing/2014/main" id="{E828444B-8FC9-4742-A187-74B5CA69C68E}"/>
              </a:ext>
            </a:extLst>
          </p:cNvPr>
          <p:cNvSpPr txBox="1">
            <a:spLocks/>
          </p:cNvSpPr>
          <p:nvPr/>
        </p:nvSpPr>
        <p:spPr bwMode="auto">
          <a:xfrm>
            <a:off x="9237663" y="6608763"/>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CD4E876C-941E-4A9A-93CC-17CA0A998C3D}" type="slidenum">
              <a:rPr lang="en-US" altLang="ja-JP" sz="1000">
                <a:latin typeface="+mn-ea"/>
                <a:ea typeface="+mn-ea"/>
              </a:rPr>
              <a:pPr algn="ctr" eaLnBrk="1" hangingPunct="1">
                <a:spcBef>
                  <a:spcPct val="0"/>
                </a:spcBef>
                <a:buClrTx/>
                <a:buFontTx/>
                <a:buNone/>
              </a:pPr>
              <a:t>4</a:t>
            </a:fld>
            <a:endParaRPr lang="en-US" altLang="ja-JP" sz="1000">
              <a:latin typeface="+mn-ea"/>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スライド番号プレースホルダー 3">
            <a:extLst>
              <a:ext uri="{FF2B5EF4-FFF2-40B4-BE49-F238E27FC236}">
                <a16:creationId xmlns:a16="http://schemas.microsoft.com/office/drawing/2014/main" id="{1198DAD4-900A-4CF4-A0C4-4E9EB186B6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336F747-9308-4B69-8546-D584E0FF165F}" type="slidenum">
              <a:rPr lang="en-US" altLang="ja-JP" sz="1000" smtClean="0">
                <a:latin typeface="+mn-ea"/>
                <a:ea typeface="+mn-ea"/>
              </a:rPr>
              <a:pPr>
                <a:spcBef>
                  <a:spcPct val="0"/>
                </a:spcBef>
                <a:buClrTx/>
                <a:buFontTx/>
                <a:buNone/>
              </a:pPr>
              <a:t>49</a:t>
            </a:fld>
            <a:endParaRPr lang="en-US" altLang="ja-JP" sz="1000">
              <a:latin typeface="+mn-ea"/>
              <a:ea typeface="+mn-ea"/>
            </a:endParaRPr>
          </a:p>
        </p:txBody>
      </p:sp>
      <p:sp>
        <p:nvSpPr>
          <p:cNvPr id="100357" name="テキスト ボックス 11">
            <a:extLst>
              <a:ext uri="{FF2B5EF4-FFF2-40B4-BE49-F238E27FC236}">
                <a16:creationId xmlns:a16="http://schemas.microsoft.com/office/drawing/2014/main" id="{BB56214D-6D5A-470E-A78A-D19294F01B4D}"/>
              </a:ext>
            </a:extLst>
          </p:cNvPr>
          <p:cNvSpPr txBox="1">
            <a:spLocks noChangeArrowheads="1"/>
          </p:cNvSpPr>
          <p:nvPr/>
        </p:nvSpPr>
        <p:spPr bwMode="auto">
          <a:xfrm>
            <a:off x="55563" y="9509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（共通部分）</a:t>
            </a:r>
            <a:endParaRPr lang="ja-JP" altLang="en-US" u="sng" dirty="0">
              <a:solidFill>
                <a:srgbClr val="FF0000"/>
              </a:solidFill>
              <a:latin typeface="+mn-ea"/>
              <a:ea typeface="+mn-ea"/>
            </a:endParaRPr>
          </a:p>
        </p:txBody>
      </p:sp>
      <p:sp>
        <p:nvSpPr>
          <p:cNvPr id="100358" name="Rectangle 2">
            <a:extLst>
              <a:ext uri="{FF2B5EF4-FFF2-40B4-BE49-F238E27FC236}">
                <a16:creationId xmlns:a16="http://schemas.microsoft.com/office/drawing/2014/main" id="{ECA7F1F3-8C89-45BA-A40C-DBAEC3483E8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0359" name="正方形/長方形 11">
            <a:extLst>
              <a:ext uri="{FF2B5EF4-FFF2-40B4-BE49-F238E27FC236}">
                <a16:creationId xmlns:a16="http://schemas.microsoft.com/office/drawing/2014/main" id="{E42DC34C-9BF8-41D8-BA8F-6F5D281CD1A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00360" name="正方形/長方形 11">
            <a:extLst>
              <a:ext uri="{FF2B5EF4-FFF2-40B4-BE49-F238E27FC236}">
                <a16:creationId xmlns:a16="http://schemas.microsoft.com/office/drawing/2014/main" id="{AF7ACB18-475C-4C56-B194-5BB53892B5FE}"/>
              </a:ext>
            </a:extLst>
          </p:cNvPr>
          <p:cNvSpPr>
            <a:spLocks noChangeArrowheads="1"/>
          </p:cNvSpPr>
          <p:nvPr/>
        </p:nvSpPr>
        <p:spPr bwMode="auto">
          <a:xfrm>
            <a:off x="1576388" y="20605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①</a:t>
            </a:r>
            <a:endParaRPr lang="en-US" altLang="ja-JP" sz="1400" b="1">
              <a:solidFill>
                <a:srgbClr val="FF0000"/>
              </a:solidFill>
              <a:latin typeface="+mn-ea"/>
              <a:ea typeface="+mn-ea"/>
            </a:endParaRPr>
          </a:p>
        </p:txBody>
      </p:sp>
      <p:sp>
        <p:nvSpPr>
          <p:cNvPr id="100361" name="正方形/長方形 11">
            <a:extLst>
              <a:ext uri="{FF2B5EF4-FFF2-40B4-BE49-F238E27FC236}">
                <a16:creationId xmlns:a16="http://schemas.microsoft.com/office/drawing/2014/main" id="{FB0473F4-7E24-4E4F-A134-6CC42787C068}"/>
              </a:ext>
            </a:extLst>
          </p:cNvPr>
          <p:cNvSpPr>
            <a:spLocks noChangeArrowheads="1"/>
          </p:cNvSpPr>
          <p:nvPr/>
        </p:nvSpPr>
        <p:spPr bwMode="auto">
          <a:xfrm>
            <a:off x="1577975" y="27701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sp>
        <p:nvSpPr>
          <p:cNvPr id="100362" name="正方形/長方形 11">
            <a:extLst>
              <a:ext uri="{FF2B5EF4-FFF2-40B4-BE49-F238E27FC236}">
                <a16:creationId xmlns:a16="http://schemas.microsoft.com/office/drawing/2014/main" id="{4A20ED18-83F5-4437-B9FD-86AEEBEE40E7}"/>
              </a:ext>
            </a:extLst>
          </p:cNvPr>
          <p:cNvSpPr>
            <a:spLocks noChangeArrowheads="1"/>
          </p:cNvSpPr>
          <p:nvPr/>
        </p:nvSpPr>
        <p:spPr bwMode="auto">
          <a:xfrm>
            <a:off x="1576388" y="3559175"/>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③</a:t>
            </a:r>
            <a:endParaRPr lang="en-US" altLang="ja-JP" sz="1400" b="1">
              <a:solidFill>
                <a:srgbClr val="FF0000"/>
              </a:solidFill>
              <a:latin typeface="+mn-ea"/>
              <a:ea typeface="+mn-ea"/>
            </a:endParaRPr>
          </a:p>
        </p:txBody>
      </p:sp>
      <p:sp>
        <p:nvSpPr>
          <p:cNvPr id="100369" name="正方形/長方形 11">
            <a:extLst>
              <a:ext uri="{FF2B5EF4-FFF2-40B4-BE49-F238E27FC236}">
                <a16:creationId xmlns:a16="http://schemas.microsoft.com/office/drawing/2014/main" id="{2D2578E6-C7FA-451E-9932-87E4BAA6803E}"/>
              </a:ext>
            </a:extLst>
          </p:cNvPr>
          <p:cNvSpPr>
            <a:spLocks noChangeArrowheads="1"/>
          </p:cNvSpPr>
          <p:nvPr/>
        </p:nvSpPr>
        <p:spPr bwMode="auto">
          <a:xfrm>
            <a:off x="7805738" y="31908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②</a:t>
            </a:r>
            <a:endParaRPr lang="en-US" altLang="ja-JP" sz="1400" b="1">
              <a:solidFill>
                <a:srgbClr val="FF0000"/>
              </a:solidFill>
              <a:latin typeface="+mn-ea"/>
              <a:ea typeface="+mn-ea"/>
            </a:endParaRPr>
          </a:p>
        </p:txBody>
      </p:sp>
      <p:sp>
        <p:nvSpPr>
          <p:cNvPr id="47" name="矢印: 右 46">
            <a:extLst>
              <a:ext uri="{FF2B5EF4-FFF2-40B4-BE49-F238E27FC236}">
                <a16:creationId xmlns:a16="http://schemas.microsoft.com/office/drawing/2014/main" id="{C120C861-58D7-4744-9470-439AAC0CB555}"/>
              </a:ext>
            </a:extLst>
          </p:cNvPr>
          <p:cNvSpPr/>
          <p:nvPr/>
        </p:nvSpPr>
        <p:spPr>
          <a:xfrm>
            <a:off x="6248375" y="2924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6" name="正方形/長方形 11">
            <a:extLst>
              <a:ext uri="{FF2B5EF4-FFF2-40B4-BE49-F238E27FC236}">
                <a16:creationId xmlns:a16="http://schemas.microsoft.com/office/drawing/2014/main" id="{F7E600BB-C0CB-48F2-B925-7EC25FFE72D0}"/>
              </a:ext>
            </a:extLst>
          </p:cNvPr>
          <p:cNvSpPr>
            <a:spLocks noChangeArrowheads="1"/>
          </p:cNvSpPr>
          <p:nvPr/>
        </p:nvSpPr>
        <p:spPr bwMode="auto">
          <a:xfrm>
            <a:off x="5817096" y="4218022"/>
            <a:ext cx="139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mn-ea"/>
                <a:ea typeface="+mn-ea"/>
              </a:rPr>
              <a:t>証明書への</a:t>
            </a:r>
            <a:endParaRPr lang="en-US" altLang="ja-JP" sz="1200" dirty="0">
              <a:solidFill>
                <a:srgbClr val="FF0000"/>
              </a:solidFill>
              <a:latin typeface="+mn-ea"/>
              <a:ea typeface="+mn-ea"/>
            </a:endParaRPr>
          </a:p>
          <a:p>
            <a:pPr algn="ctr">
              <a:spcBef>
                <a:spcPct val="0"/>
              </a:spcBef>
              <a:buClrTx/>
              <a:buFontTx/>
              <a:buNone/>
            </a:pPr>
            <a:r>
              <a:rPr lang="ja-JP" altLang="en-US" sz="1200" dirty="0">
                <a:solidFill>
                  <a:srgbClr val="FF0000"/>
                </a:solidFill>
                <a:latin typeface="+mn-ea"/>
                <a:ea typeface="+mn-ea"/>
              </a:rPr>
              <a:t>反映イメージ</a:t>
            </a:r>
            <a:endParaRPr lang="en-US" altLang="ja-JP" sz="1200" dirty="0">
              <a:solidFill>
                <a:srgbClr val="FF0000"/>
              </a:solidFill>
              <a:latin typeface="+mn-ea"/>
              <a:ea typeface="+mn-ea"/>
            </a:endParaRPr>
          </a:p>
        </p:txBody>
      </p:sp>
      <p:sp>
        <p:nvSpPr>
          <p:cNvPr id="100377" name="正方形/長方形 11">
            <a:extLst>
              <a:ext uri="{FF2B5EF4-FFF2-40B4-BE49-F238E27FC236}">
                <a16:creationId xmlns:a16="http://schemas.microsoft.com/office/drawing/2014/main" id="{BB78DBCB-A688-4879-AA62-0E5708F23FEF}"/>
              </a:ext>
            </a:extLst>
          </p:cNvPr>
          <p:cNvSpPr>
            <a:spLocks noChangeArrowheads="1"/>
          </p:cNvSpPr>
          <p:nvPr/>
        </p:nvSpPr>
        <p:spPr bwMode="auto">
          <a:xfrm>
            <a:off x="1868488" y="4292600"/>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④</a:t>
            </a:r>
            <a:endParaRPr lang="en-US" altLang="ja-JP" sz="1400" b="1">
              <a:solidFill>
                <a:srgbClr val="FF0000"/>
              </a:solidFill>
              <a:latin typeface="+mn-ea"/>
              <a:ea typeface="+mn-ea"/>
            </a:endParaRPr>
          </a:p>
        </p:txBody>
      </p:sp>
      <p:sp>
        <p:nvSpPr>
          <p:cNvPr id="100378" name="正方形/長方形 11">
            <a:extLst>
              <a:ext uri="{FF2B5EF4-FFF2-40B4-BE49-F238E27FC236}">
                <a16:creationId xmlns:a16="http://schemas.microsoft.com/office/drawing/2014/main" id="{1E7E7A60-CD87-4649-A075-B8E963364D87}"/>
              </a:ext>
            </a:extLst>
          </p:cNvPr>
          <p:cNvSpPr>
            <a:spLocks noChangeArrowheads="1"/>
          </p:cNvSpPr>
          <p:nvPr/>
        </p:nvSpPr>
        <p:spPr bwMode="auto">
          <a:xfrm>
            <a:off x="1868488" y="46529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⑤</a:t>
            </a:r>
            <a:endParaRPr lang="en-US" altLang="ja-JP" sz="1400" b="1">
              <a:solidFill>
                <a:srgbClr val="FF0000"/>
              </a:solidFill>
              <a:latin typeface="+mn-ea"/>
              <a:ea typeface="+mn-ea"/>
            </a:endParaRPr>
          </a:p>
        </p:txBody>
      </p:sp>
      <p:sp>
        <p:nvSpPr>
          <p:cNvPr id="100379" name="正方形/長方形 11">
            <a:extLst>
              <a:ext uri="{FF2B5EF4-FFF2-40B4-BE49-F238E27FC236}">
                <a16:creationId xmlns:a16="http://schemas.microsoft.com/office/drawing/2014/main" id="{A23C037A-E576-44A7-99B4-3B9656363169}"/>
              </a:ext>
            </a:extLst>
          </p:cNvPr>
          <p:cNvSpPr>
            <a:spLocks noChangeArrowheads="1"/>
          </p:cNvSpPr>
          <p:nvPr/>
        </p:nvSpPr>
        <p:spPr bwMode="auto">
          <a:xfrm>
            <a:off x="1868488" y="50657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mn-ea"/>
                <a:ea typeface="+mn-ea"/>
              </a:rPr>
              <a:t>⑥</a:t>
            </a:r>
            <a:endParaRPr lang="en-US" altLang="ja-JP" sz="1400" b="1">
              <a:solidFill>
                <a:srgbClr val="FF0000"/>
              </a:solidFill>
              <a:latin typeface="+mn-ea"/>
              <a:ea typeface="+mn-ea"/>
            </a:endParaRPr>
          </a:p>
        </p:txBody>
      </p:sp>
      <p:pic>
        <p:nvPicPr>
          <p:cNvPr id="28" name="図 27">
            <a:extLst>
              <a:ext uri="{FF2B5EF4-FFF2-40B4-BE49-F238E27FC236}">
                <a16:creationId xmlns:a16="http://schemas.microsoft.com/office/drawing/2014/main" id="{026551B4-0261-422A-B860-91AD462EF07A}"/>
              </a:ext>
            </a:extLst>
          </p:cNvPr>
          <p:cNvPicPr>
            <a:picLocks noChangeAspect="1"/>
          </p:cNvPicPr>
          <p:nvPr/>
        </p:nvPicPr>
        <p:blipFill>
          <a:blip r:embed="rId3"/>
          <a:stretch>
            <a:fillRect/>
          </a:stretch>
        </p:blipFill>
        <p:spPr>
          <a:xfrm>
            <a:off x="8288871" y="5373688"/>
            <a:ext cx="684734" cy="159771"/>
          </a:xfrm>
          <a:prstGeom prst="rect">
            <a:avLst/>
          </a:prstGeom>
        </p:spPr>
      </p:pic>
      <p:pic>
        <p:nvPicPr>
          <p:cNvPr id="37" name="図 36">
            <a:extLst>
              <a:ext uri="{FF2B5EF4-FFF2-40B4-BE49-F238E27FC236}">
                <a16:creationId xmlns:a16="http://schemas.microsoft.com/office/drawing/2014/main" id="{94C4B3CB-7799-4123-B5D7-88236DFAF5A4}"/>
              </a:ext>
            </a:extLst>
          </p:cNvPr>
          <p:cNvPicPr>
            <a:picLocks noChangeAspect="1"/>
          </p:cNvPicPr>
          <p:nvPr/>
        </p:nvPicPr>
        <p:blipFill>
          <a:blip r:embed="rId4"/>
          <a:stretch>
            <a:fillRect/>
          </a:stretch>
        </p:blipFill>
        <p:spPr>
          <a:xfrm>
            <a:off x="7005191" y="1538849"/>
            <a:ext cx="2700337" cy="3978383"/>
          </a:xfrm>
          <a:prstGeom prst="rect">
            <a:avLst/>
          </a:prstGeom>
          <a:ln>
            <a:solidFill>
              <a:schemeClr val="tx1"/>
            </a:solidFill>
          </a:ln>
        </p:spPr>
      </p:pic>
      <p:sp>
        <p:nvSpPr>
          <p:cNvPr id="100366" name="正方形/長方形 11">
            <a:extLst>
              <a:ext uri="{FF2B5EF4-FFF2-40B4-BE49-F238E27FC236}">
                <a16:creationId xmlns:a16="http://schemas.microsoft.com/office/drawing/2014/main" id="{213BD4EA-A1F1-4C62-9E31-E9B91BF2C54F}"/>
              </a:ext>
            </a:extLst>
          </p:cNvPr>
          <p:cNvSpPr>
            <a:spLocks noChangeArrowheads="1"/>
          </p:cNvSpPr>
          <p:nvPr/>
        </p:nvSpPr>
        <p:spPr bwMode="auto">
          <a:xfrm>
            <a:off x="7955496" y="29241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①</a:t>
            </a:r>
            <a:endParaRPr lang="en-US" altLang="ja-JP" sz="1400" b="1" dirty="0">
              <a:solidFill>
                <a:srgbClr val="FF0000"/>
              </a:solidFill>
              <a:latin typeface="+mn-ea"/>
              <a:ea typeface="+mn-ea"/>
            </a:endParaRPr>
          </a:p>
        </p:txBody>
      </p:sp>
      <p:sp>
        <p:nvSpPr>
          <p:cNvPr id="31" name="四角形: 角を丸くする 30">
            <a:extLst>
              <a:ext uri="{FF2B5EF4-FFF2-40B4-BE49-F238E27FC236}">
                <a16:creationId xmlns:a16="http://schemas.microsoft.com/office/drawing/2014/main" id="{FE6F1655-89F7-48BF-BCAB-3F96C986B753}"/>
              </a:ext>
            </a:extLst>
          </p:cNvPr>
          <p:cNvSpPr/>
          <p:nvPr/>
        </p:nvSpPr>
        <p:spPr>
          <a:xfrm>
            <a:off x="7473950" y="3173412"/>
            <a:ext cx="701675" cy="11157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2" name="四角形: 角を丸くする 31">
            <a:extLst>
              <a:ext uri="{FF2B5EF4-FFF2-40B4-BE49-F238E27FC236}">
                <a16:creationId xmlns:a16="http://schemas.microsoft.com/office/drawing/2014/main" id="{43D5A286-7BC2-4B3B-ACBC-0F48E95B391A}"/>
              </a:ext>
            </a:extLst>
          </p:cNvPr>
          <p:cNvSpPr/>
          <p:nvPr/>
        </p:nvSpPr>
        <p:spPr>
          <a:xfrm>
            <a:off x="7664141" y="3290415"/>
            <a:ext cx="263004" cy="9299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34" name="四角形: 角を丸くする 33">
            <a:extLst>
              <a:ext uri="{FF2B5EF4-FFF2-40B4-BE49-F238E27FC236}">
                <a16:creationId xmlns:a16="http://schemas.microsoft.com/office/drawing/2014/main" id="{B50C4F42-4A5C-4B5F-8A6B-908AAE458730}"/>
              </a:ext>
            </a:extLst>
          </p:cNvPr>
          <p:cNvSpPr/>
          <p:nvPr/>
        </p:nvSpPr>
        <p:spPr>
          <a:xfrm>
            <a:off x="7128636" y="3378199"/>
            <a:ext cx="1583563" cy="117921"/>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7" name="正方形/長方形 11">
            <a:extLst>
              <a:ext uri="{FF2B5EF4-FFF2-40B4-BE49-F238E27FC236}">
                <a16:creationId xmlns:a16="http://schemas.microsoft.com/office/drawing/2014/main" id="{91F329FA-E47A-465E-AF43-7389BA404479}"/>
              </a:ext>
            </a:extLst>
          </p:cNvPr>
          <p:cNvSpPr>
            <a:spLocks noChangeArrowheads="1"/>
          </p:cNvSpPr>
          <p:nvPr/>
        </p:nvSpPr>
        <p:spPr bwMode="auto">
          <a:xfrm>
            <a:off x="8631238" y="3235325"/>
            <a:ext cx="31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③</a:t>
            </a:r>
            <a:endParaRPr lang="en-US" altLang="ja-JP" sz="1400" b="1" dirty="0">
              <a:solidFill>
                <a:srgbClr val="FF0000"/>
              </a:solidFill>
              <a:latin typeface="+mn-ea"/>
              <a:ea typeface="+mn-ea"/>
            </a:endParaRPr>
          </a:p>
        </p:txBody>
      </p:sp>
      <p:sp>
        <p:nvSpPr>
          <p:cNvPr id="43" name="四角形: 角を丸くする 42">
            <a:extLst>
              <a:ext uri="{FF2B5EF4-FFF2-40B4-BE49-F238E27FC236}">
                <a16:creationId xmlns:a16="http://schemas.microsoft.com/office/drawing/2014/main" id="{637EC1E3-9BF0-437E-8872-D38960B48654}"/>
              </a:ext>
            </a:extLst>
          </p:cNvPr>
          <p:cNvSpPr/>
          <p:nvPr/>
        </p:nvSpPr>
        <p:spPr>
          <a:xfrm>
            <a:off x="7356858" y="4524023"/>
            <a:ext cx="2286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68" name="正方形/長方形 11">
            <a:extLst>
              <a:ext uri="{FF2B5EF4-FFF2-40B4-BE49-F238E27FC236}">
                <a16:creationId xmlns:a16="http://schemas.microsoft.com/office/drawing/2014/main" id="{D6701F64-0ED5-454E-913B-80B9E90468AF}"/>
              </a:ext>
            </a:extLst>
          </p:cNvPr>
          <p:cNvSpPr>
            <a:spLocks noChangeArrowheads="1"/>
          </p:cNvSpPr>
          <p:nvPr/>
        </p:nvSpPr>
        <p:spPr bwMode="auto">
          <a:xfrm>
            <a:off x="7210921" y="455602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④</a:t>
            </a:r>
            <a:endParaRPr lang="en-US" altLang="ja-JP" sz="1400" b="1" dirty="0">
              <a:solidFill>
                <a:srgbClr val="FF0000"/>
              </a:solidFill>
              <a:latin typeface="+mn-ea"/>
              <a:ea typeface="+mn-ea"/>
            </a:endParaRPr>
          </a:p>
        </p:txBody>
      </p:sp>
      <p:sp>
        <p:nvSpPr>
          <p:cNvPr id="100375" name="正方形/長方形 11">
            <a:extLst>
              <a:ext uri="{FF2B5EF4-FFF2-40B4-BE49-F238E27FC236}">
                <a16:creationId xmlns:a16="http://schemas.microsoft.com/office/drawing/2014/main" id="{55F8A019-BC17-4B24-AD9C-7048A6896B73}"/>
              </a:ext>
            </a:extLst>
          </p:cNvPr>
          <p:cNvSpPr>
            <a:spLocks noChangeArrowheads="1"/>
          </p:cNvSpPr>
          <p:nvPr/>
        </p:nvSpPr>
        <p:spPr bwMode="auto">
          <a:xfrm>
            <a:off x="7499945" y="508702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⑥</a:t>
            </a:r>
            <a:endParaRPr lang="en-US" altLang="ja-JP" sz="1400" b="1" dirty="0">
              <a:solidFill>
                <a:srgbClr val="FF0000"/>
              </a:solidFill>
              <a:latin typeface="+mn-ea"/>
              <a:ea typeface="+mn-ea"/>
            </a:endParaRPr>
          </a:p>
        </p:txBody>
      </p:sp>
      <p:sp>
        <p:nvSpPr>
          <p:cNvPr id="42" name="四角形: 角を丸くする 41">
            <a:extLst>
              <a:ext uri="{FF2B5EF4-FFF2-40B4-BE49-F238E27FC236}">
                <a16:creationId xmlns:a16="http://schemas.microsoft.com/office/drawing/2014/main" id="{CE722BA9-E1CD-4C0B-AA19-CD9D38B456DD}"/>
              </a:ext>
            </a:extLst>
          </p:cNvPr>
          <p:cNvSpPr/>
          <p:nvPr/>
        </p:nvSpPr>
        <p:spPr>
          <a:xfrm>
            <a:off x="7107138" y="5233988"/>
            <a:ext cx="438150" cy="619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00371" name="正方形/長方形 11">
            <a:extLst>
              <a:ext uri="{FF2B5EF4-FFF2-40B4-BE49-F238E27FC236}">
                <a16:creationId xmlns:a16="http://schemas.microsoft.com/office/drawing/2014/main" id="{A2BD866C-E977-4315-9A44-DB7D6436561C}"/>
              </a:ext>
            </a:extLst>
          </p:cNvPr>
          <p:cNvSpPr>
            <a:spLocks noChangeArrowheads="1"/>
          </p:cNvSpPr>
          <p:nvPr/>
        </p:nvSpPr>
        <p:spPr bwMode="auto">
          <a:xfrm>
            <a:off x="6901426" y="4912321"/>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⑤</a:t>
            </a:r>
            <a:endParaRPr lang="en-US" altLang="ja-JP" sz="1400" b="1" dirty="0">
              <a:solidFill>
                <a:srgbClr val="FF0000"/>
              </a:solidFill>
              <a:latin typeface="+mn-ea"/>
              <a:ea typeface="+mn-ea"/>
            </a:endParaRPr>
          </a:p>
        </p:txBody>
      </p:sp>
      <p:sp>
        <p:nvSpPr>
          <p:cNvPr id="41" name="四角形: 角を丸くする 40">
            <a:extLst>
              <a:ext uri="{FF2B5EF4-FFF2-40B4-BE49-F238E27FC236}">
                <a16:creationId xmlns:a16="http://schemas.microsoft.com/office/drawing/2014/main" id="{C3DD2DE6-0754-43DE-A87E-A8AB46B89350}"/>
              </a:ext>
            </a:extLst>
          </p:cNvPr>
          <p:cNvSpPr/>
          <p:nvPr/>
        </p:nvSpPr>
        <p:spPr>
          <a:xfrm>
            <a:off x="7113240" y="5157192"/>
            <a:ext cx="306388" cy="635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 name="正方形/長方形 11">
            <a:extLst>
              <a:ext uri="{FF2B5EF4-FFF2-40B4-BE49-F238E27FC236}">
                <a16:creationId xmlns:a16="http://schemas.microsoft.com/office/drawing/2014/main" id="{8AC130BD-0578-77A3-67CB-F60AA1D614E4}"/>
              </a:ext>
            </a:extLst>
          </p:cNvPr>
          <p:cNvSpPr>
            <a:spLocks noChangeArrowheads="1"/>
          </p:cNvSpPr>
          <p:nvPr/>
        </p:nvSpPr>
        <p:spPr bwMode="auto">
          <a:xfrm>
            <a:off x="166688" y="5571817"/>
            <a:ext cx="953884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・９欄宣誓日は発給申請した日付が自動で入力されます。</a:t>
            </a:r>
            <a:endParaRPr lang="en-US" altLang="ja-JP" sz="1400" dirty="0">
              <a:latin typeface="+mn-ea"/>
              <a:ea typeface="+mn-ea"/>
            </a:endParaRPr>
          </a:p>
          <a:p>
            <a:pPr>
              <a:spcBef>
                <a:spcPct val="0"/>
              </a:spcBef>
              <a:buClrTx/>
              <a:buFontTx/>
              <a:buNone/>
            </a:pPr>
            <a:r>
              <a:rPr lang="ja-JP" altLang="en-US" sz="1400" dirty="0">
                <a:latin typeface="+mn-ea"/>
                <a:ea typeface="+mn-ea"/>
              </a:rPr>
              <a:t>・データの作成者とは別のユーザー</a:t>
            </a:r>
            <a:r>
              <a:rPr lang="en-US" altLang="ja-JP" sz="1400" dirty="0">
                <a:latin typeface="+mn-ea"/>
                <a:ea typeface="+mn-ea"/>
              </a:rPr>
              <a:t>ID</a:t>
            </a:r>
            <a:r>
              <a:rPr lang="ja-JP" altLang="en-US" sz="1400" dirty="0">
                <a:latin typeface="+mn-ea"/>
                <a:ea typeface="+mn-ea"/>
              </a:rPr>
              <a:t>で発給申請した場合、９欄署名者氏名は発給申請のユーザー</a:t>
            </a:r>
            <a:r>
              <a:rPr lang="en-US" altLang="ja-JP" sz="1400" dirty="0">
                <a:latin typeface="+mn-ea"/>
                <a:ea typeface="+mn-ea"/>
              </a:rPr>
              <a:t>ID</a:t>
            </a:r>
            <a:r>
              <a:rPr lang="ja-JP" altLang="en-US" sz="1400" dirty="0">
                <a:latin typeface="+mn-ea"/>
                <a:ea typeface="+mn-ea"/>
              </a:rPr>
              <a:t>の情報に自動で</a:t>
            </a:r>
            <a:endParaRPr lang="en-US" altLang="ja-JP" sz="1400" dirty="0">
              <a:latin typeface="+mn-ea"/>
              <a:ea typeface="+mn-ea"/>
            </a:endParaRPr>
          </a:p>
          <a:p>
            <a:pPr>
              <a:spcBef>
                <a:spcPct val="0"/>
              </a:spcBef>
              <a:buClrTx/>
              <a:buFontTx/>
              <a:buNone/>
            </a:pPr>
            <a:r>
              <a:rPr lang="ja-JP" altLang="en-US" sz="1400" dirty="0">
                <a:latin typeface="+mn-ea"/>
                <a:ea typeface="+mn-ea"/>
              </a:rPr>
              <a:t>　更新されます。</a:t>
            </a:r>
            <a:endParaRPr lang="en-US" altLang="ja-JP" sz="1400" dirty="0">
              <a:latin typeface="+mn-ea"/>
              <a:ea typeface="+mn-ea"/>
            </a:endParaRPr>
          </a:p>
          <a:p>
            <a:pPr>
              <a:spcBef>
                <a:spcPct val="0"/>
              </a:spcBef>
              <a:buClrTx/>
              <a:buFontTx/>
              <a:buNone/>
            </a:pPr>
            <a:r>
              <a:rPr lang="ja-JP" altLang="en-US" sz="1400" dirty="0">
                <a:latin typeface="+mn-ea"/>
                <a:ea typeface="+mn-ea"/>
              </a:rPr>
              <a:t>・</a:t>
            </a:r>
            <a:r>
              <a:rPr lang="ja-JP" altLang="en-US" sz="1400" dirty="0">
                <a:highlight>
                  <a:srgbClr val="FFFF00"/>
                </a:highlight>
                <a:latin typeface="+mn-ea"/>
                <a:ea typeface="+mn-ea"/>
              </a:rPr>
              <a:t>９欄役職は</a:t>
            </a:r>
            <a:r>
              <a:rPr lang="ja-JP" altLang="en-US" sz="1400" dirty="0">
                <a:highlight>
                  <a:srgbClr val="FFFF00"/>
                </a:highlight>
                <a:latin typeface="+mn-ea"/>
              </a:rPr>
              <a:t>署名者情報に登録済みの役職をプルダウンから選択、または任意入力してください（申請先の商工会議</a:t>
            </a:r>
            <a:endParaRPr lang="en-US" altLang="ja-JP" sz="1400" dirty="0">
              <a:highlight>
                <a:srgbClr val="FFFF00"/>
              </a:highlight>
              <a:latin typeface="+mn-ea"/>
            </a:endParaRPr>
          </a:p>
          <a:p>
            <a:pPr>
              <a:spcBef>
                <a:spcPct val="0"/>
              </a:spcBef>
              <a:buClrTx/>
              <a:buFontTx/>
              <a:buNone/>
            </a:pPr>
            <a:r>
              <a:rPr lang="ja-JP" altLang="en-US" sz="1400" dirty="0">
                <a:highlight>
                  <a:srgbClr val="FFFF00"/>
                </a:highlight>
                <a:latin typeface="+mn-ea"/>
              </a:rPr>
              <a:t>　所の設定により入力／表示形式が異なる、もしくは役職欄が</a:t>
            </a:r>
            <a:r>
              <a:rPr lang="ja-JP" altLang="en-US" sz="1400" dirty="0">
                <a:highlight>
                  <a:srgbClr val="FFFF00"/>
                </a:highlight>
                <a:latin typeface="+mn-ea"/>
                <a:ea typeface="+mn-ea"/>
              </a:rPr>
              <a:t>表示されない場合があります）。</a:t>
            </a:r>
            <a:endParaRPr lang="en-US" altLang="ja-JP" sz="1400" dirty="0">
              <a:highlight>
                <a:srgbClr val="FFFF00"/>
              </a:highlight>
              <a:latin typeface="+mn-ea"/>
              <a:ea typeface="+mn-ea"/>
            </a:endParaRPr>
          </a:p>
        </p:txBody>
      </p:sp>
      <p:sp>
        <p:nvSpPr>
          <p:cNvPr id="3" name="正方形/長方形 11">
            <a:extLst>
              <a:ext uri="{FF2B5EF4-FFF2-40B4-BE49-F238E27FC236}">
                <a16:creationId xmlns:a16="http://schemas.microsoft.com/office/drawing/2014/main" id="{1DF6C161-54EE-250B-C1F8-A27DB4E1B0BB}"/>
              </a:ext>
            </a:extLst>
          </p:cNvPr>
          <p:cNvSpPr>
            <a:spLocks noChangeArrowheads="1"/>
          </p:cNvSpPr>
          <p:nvPr/>
        </p:nvSpPr>
        <p:spPr bwMode="auto">
          <a:xfrm>
            <a:off x="8085350" y="312096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mn-ea"/>
                <a:ea typeface="+mn-ea"/>
              </a:rPr>
              <a:t>②</a:t>
            </a:r>
            <a:endParaRPr lang="en-US" altLang="ja-JP" sz="1400" b="1" dirty="0">
              <a:solidFill>
                <a:srgbClr val="FF0000"/>
              </a:solidFill>
              <a:latin typeface="+mn-ea"/>
              <a:ea typeface="+mn-ea"/>
            </a:endParaRPr>
          </a:p>
        </p:txBody>
      </p:sp>
      <p:pic>
        <p:nvPicPr>
          <p:cNvPr id="7" name="図 6">
            <a:extLst>
              <a:ext uri="{FF2B5EF4-FFF2-40B4-BE49-F238E27FC236}">
                <a16:creationId xmlns:a16="http://schemas.microsoft.com/office/drawing/2014/main" id="{108DEC85-BCC5-C0E0-9267-1DC33E2E3D9E}"/>
              </a:ext>
            </a:extLst>
          </p:cNvPr>
          <p:cNvPicPr>
            <a:picLocks noChangeAspect="1"/>
          </p:cNvPicPr>
          <p:nvPr/>
        </p:nvPicPr>
        <p:blipFill>
          <a:blip r:embed="rId5"/>
          <a:stretch>
            <a:fillRect/>
          </a:stretch>
        </p:blipFill>
        <p:spPr>
          <a:xfrm>
            <a:off x="280402" y="1412776"/>
            <a:ext cx="5680710" cy="4176464"/>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A81F109-8843-011A-B38B-2300C5C9D27E}"/>
              </a:ext>
            </a:extLst>
          </p:cNvPr>
          <p:cNvPicPr>
            <a:picLocks noChangeAspect="1"/>
          </p:cNvPicPr>
          <p:nvPr/>
        </p:nvPicPr>
        <p:blipFill>
          <a:blip r:embed="rId3"/>
          <a:stretch>
            <a:fillRect/>
          </a:stretch>
        </p:blipFill>
        <p:spPr>
          <a:xfrm>
            <a:off x="210824" y="1375014"/>
            <a:ext cx="5118259" cy="3756184"/>
          </a:xfrm>
          <a:prstGeom prst="rect">
            <a:avLst/>
          </a:prstGeom>
        </p:spPr>
      </p:pic>
      <p:pic>
        <p:nvPicPr>
          <p:cNvPr id="7" name="図 6">
            <a:extLst>
              <a:ext uri="{FF2B5EF4-FFF2-40B4-BE49-F238E27FC236}">
                <a16:creationId xmlns:a16="http://schemas.microsoft.com/office/drawing/2014/main" id="{B20400F4-F989-F0F2-EFB5-961ED1E98D97}"/>
              </a:ext>
            </a:extLst>
          </p:cNvPr>
          <p:cNvPicPr>
            <a:picLocks noChangeAspect="1"/>
          </p:cNvPicPr>
          <p:nvPr/>
        </p:nvPicPr>
        <p:blipFill>
          <a:blip r:embed="rId4"/>
          <a:stretch>
            <a:fillRect/>
          </a:stretch>
        </p:blipFill>
        <p:spPr>
          <a:xfrm>
            <a:off x="200473" y="1380419"/>
            <a:ext cx="5109139" cy="4352043"/>
          </a:xfrm>
          <a:prstGeom prst="rect">
            <a:avLst/>
          </a:prstGeom>
        </p:spPr>
      </p:pic>
      <p:sp>
        <p:nvSpPr>
          <p:cNvPr id="102403" name="スライド番号プレースホルダー 3">
            <a:extLst>
              <a:ext uri="{FF2B5EF4-FFF2-40B4-BE49-F238E27FC236}">
                <a16:creationId xmlns:a16="http://schemas.microsoft.com/office/drawing/2014/main" id="{A75D096E-AE7E-4195-AF14-B506171049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04C68B-BB43-44D1-AF6C-6D5501DC7072}" type="slidenum">
              <a:rPr lang="en-US" altLang="ja-JP" sz="1000" smtClean="0">
                <a:ea typeface="Osaka"/>
              </a:rPr>
              <a:pPr>
                <a:spcBef>
                  <a:spcPct val="0"/>
                </a:spcBef>
                <a:buClrTx/>
                <a:buFontTx/>
                <a:buNone/>
              </a:pPr>
              <a:t>50</a:t>
            </a:fld>
            <a:endParaRPr lang="en-US" altLang="ja-JP" sz="1000">
              <a:ea typeface="Osaka"/>
            </a:endParaRPr>
          </a:p>
        </p:txBody>
      </p:sp>
      <p:sp>
        <p:nvSpPr>
          <p:cNvPr id="102404" name="テキスト ボックス 11">
            <a:extLst>
              <a:ext uri="{FF2B5EF4-FFF2-40B4-BE49-F238E27FC236}">
                <a16:creationId xmlns:a16="http://schemas.microsoft.com/office/drawing/2014/main" id="{30C2CBAB-9057-4A31-B438-B2328BFC25C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Times" panose="02020603050405020304" pitchFamily="18" charset="0"/>
                <a:ea typeface="Osaka"/>
              </a:rPr>
              <a:t>（２）発給申請</a:t>
            </a:r>
            <a:r>
              <a:rPr lang="ja-JP" altLang="en-US" u="sng" dirty="0">
                <a:latin typeface="Times" panose="02020603050405020304" pitchFamily="18" charset="0"/>
                <a:ea typeface="Osaka"/>
              </a:rPr>
              <a:t>　</a:t>
            </a:r>
            <a:r>
              <a:rPr lang="zh-TW" altLang="en-US" u="sng" dirty="0">
                <a:latin typeface="Times" panose="02020603050405020304" pitchFamily="18" charset="0"/>
                <a:ea typeface="Osaka"/>
              </a:rPr>
              <a:t>③原産地証明書</a:t>
            </a:r>
            <a:r>
              <a:rPr lang="ja-JP" altLang="en-US" u="sng" dirty="0">
                <a:latin typeface="Times" panose="02020603050405020304" pitchFamily="18" charset="0"/>
                <a:ea typeface="Osaka"/>
              </a:rPr>
              <a:t>（商品）</a:t>
            </a:r>
            <a:endParaRPr lang="ja-JP" altLang="en-US" u="sng" dirty="0">
              <a:solidFill>
                <a:srgbClr val="FF0000"/>
              </a:solidFill>
              <a:latin typeface="Times" panose="02020603050405020304" pitchFamily="18" charset="0"/>
              <a:ea typeface="Osaka"/>
            </a:endParaRPr>
          </a:p>
        </p:txBody>
      </p:sp>
      <p:sp>
        <p:nvSpPr>
          <p:cNvPr id="102405" name="Rectangle 2">
            <a:extLst>
              <a:ext uri="{FF2B5EF4-FFF2-40B4-BE49-F238E27FC236}">
                <a16:creationId xmlns:a16="http://schemas.microsoft.com/office/drawing/2014/main" id="{45076DB8-EC57-46C7-9E54-DA400FBC09C1}"/>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2406" name="正方形/長方形 11">
            <a:extLst>
              <a:ext uri="{FF2B5EF4-FFF2-40B4-BE49-F238E27FC236}">
                <a16:creationId xmlns:a16="http://schemas.microsoft.com/office/drawing/2014/main" id="{0AE5AF3A-EC39-48BF-9E7D-40456C1210A4}"/>
              </a:ext>
            </a:extLst>
          </p:cNvPr>
          <p:cNvSpPr>
            <a:spLocks noChangeArrowheads="1"/>
          </p:cNvSpPr>
          <p:nvPr/>
        </p:nvSpPr>
        <p:spPr bwMode="auto">
          <a:xfrm>
            <a:off x="166687" y="5786438"/>
            <a:ext cx="89811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・インボイスから転記した商品名を修正することができます。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ただし、インボイスに記載されていない商品を入力することはできません。</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原則として、数量、単位は修正しないでください（典拠インボイスに根拠のない記載は不可となります）</a:t>
            </a:r>
            <a:endParaRPr lang="en-US" altLang="ja-JP" sz="1400" dirty="0">
              <a:latin typeface="Times" panose="02020603050405020304" pitchFamily="18" charset="0"/>
              <a:ea typeface="Osaka"/>
            </a:endParaRPr>
          </a:p>
        </p:txBody>
      </p:sp>
      <p:sp>
        <p:nvSpPr>
          <p:cNvPr id="102407" name="正方形/長方形 11">
            <a:extLst>
              <a:ext uri="{FF2B5EF4-FFF2-40B4-BE49-F238E27FC236}">
                <a16:creationId xmlns:a16="http://schemas.microsoft.com/office/drawing/2014/main" id="{2427CE06-5AD5-4428-B3DA-B0E229209C9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2409" name="正方形/長方形 11">
            <a:extLst>
              <a:ext uri="{FF2B5EF4-FFF2-40B4-BE49-F238E27FC236}">
                <a16:creationId xmlns:a16="http://schemas.microsoft.com/office/drawing/2014/main" id="{21DB0EEB-A008-4301-93CF-FFA942E5A75C}"/>
              </a:ext>
            </a:extLst>
          </p:cNvPr>
          <p:cNvSpPr>
            <a:spLocks noChangeArrowheads="1"/>
          </p:cNvSpPr>
          <p:nvPr/>
        </p:nvSpPr>
        <p:spPr bwMode="auto">
          <a:xfrm>
            <a:off x="1568624" y="170080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102410" name="正方形/長方形 11">
            <a:extLst>
              <a:ext uri="{FF2B5EF4-FFF2-40B4-BE49-F238E27FC236}">
                <a16:creationId xmlns:a16="http://schemas.microsoft.com/office/drawing/2014/main" id="{C1CF7C36-8620-4FD9-A43E-0755B9D89B35}"/>
              </a:ext>
            </a:extLst>
          </p:cNvPr>
          <p:cNvSpPr>
            <a:spLocks noChangeArrowheads="1"/>
          </p:cNvSpPr>
          <p:nvPr/>
        </p:nvSpPr>
        <p:spPr bwMode="auto">
          <a:xfrm>
            <a:off x="1280592" y="211291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1" name="正方形/長方形 11">
            <a:extLst>
              <a:ext uri="{FF2B5EF4-FFF2-40B4-BE49-F238E27FC236}">
                <a16:creationId xmlns:a16="http://schemas.microsoft.com/office/drawing/2014/main" id="{AE31B8FB-2592-4AD2-9190-28F875A0E838}"/>
              </a:ext>
            </a:extLst>
          </p:cNvPr>
          <p:cNvSpPr>
            <a:spLocks noChangeArrowheads="1"/>
          </p:cNvSpPr>
          <p:nvPr/>
        </p:nvSpPr>
        <p:spPr bwMode="auto">
          <a:xfrm>
            <a:off x="1856656" y="2780928"/>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102412" name="正方形/長方形 11">
            <a:extLst>
              <a:ext uri="{FF2B5EF4-FFF2-40B4-BE49-F238E27FC236}">
                <a16:creationId xmlns:a16="http://schemas.microsoft.com/office/drawing/2014/main" id="{33D04B51-4089-4984-981D-E614D59C0963}"/>
              </a:ext>
            </a:extLst>
          </p:cNvPr>
          <p:cNvSpPr>
            <a:spLocks noChangeArrowheads="1"/>
          </p:cNvSpPr>
          <p:nvPr/>
        </p:nvSpPr>
        <p:spPr bwMode="auto">
          <a:xfrm>
            <a:off x="2720752" y="2780928"/>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34" name="矢印: 右 33">
            <a:extLst>
              <a:ext uri="{FF2B5EF4-FFF2-40B4-BE49-F238E27FC236}">
                <a16:creationId xmlns:a16="http://schemas.microsoft.com/office/drawing/2014/main" id="{E5863180-F4D7-4A51-A65F-A2EDF2CE35CD}"/>
              </a:ext>
            </a:extLst>
          </p:cNvPr>
          <p:cNvSpPr/>
          <p:nvPr/>
        </p:nvSpPr>
        <p:spPr>
          <a:xfrm>
            <a:off x="5699125" y="3051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5" name="正方形/長方形 11">
            <a:extLst>
              <a:ext uri="{FF2B5EF4-FFF2-40B4-BE49-F238E27FC236}">
                <a16:creationId xmlns:a16="http://schemas.microsoft.com/office/drawing/2014/main" id="{1D5466E9-FAC5-47FF-8548-1CFF2CFD7D06}"/>
              </a:ext>
            </a:extLst>
          </p:cNvPr>
          <p:cNvSpPr>
            <a:spLocks noChangeArrowheads="1"/>
          </p:cNvSpPr>
          <p:nvPr/>
        </p:nvSpPr>
        <p:spPr bwMode="auto">
          <a:xfrm>
            <a:off x="5240338" y="4348163"/>
            <a:ext cx="139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dirty="0">
                <a:solidFill>
                  <a:srgbClr val="FF0000"/>
                </a:solidFill>
                <a:latin typeface="Times" panose="02020603050405020304" pitchFamily="18" charset="0"/>
                <a:ea typeface="Osaka"/>
              </a:rPr>
              <a:t>証明書への</a:t>
            </a:r>
            <a:endParaRPr lang="en-US" altLang="ja-JP" sz="1200" dirty="0">
              <a:solidFill>
                <a:srgbClr val="FF0000"/>
              </a:solidFill>
              <a:latin typeface="Times" panose="02020603050405020304" pitchFamily="18" charset="0"/>
              <a:ea typeface="Osaka"/>
            </a:endParaRPr>
          </a:p>
          <a:p>
            <a:pPr algn="ctr">
              <a:spcBef>
                <a:spcPct val="0"/>
              </a:spcBef>
              <a:buClrTx/>
              <a:buFontTx/>
              <a:buNone/>
            </a:pPr>
            <a:r>
              <a:rPr lang="ja-JP" altLang="en-US" sz="1200" dirty="0">
                <a:solidFill>
                  <a:srgbClr val="FF0000"/>
                </a:solidFill>
                <a:latin typeface="Times" panose="02020603050405020304" pitchFamily="18" charset="0"/>
                <a:ea typeface="Osaka"/>
              </a:rPr>
              <a:t>反映イメージ</a:t>
            </a:r>
            <a:endParaRPr lang="en-US" altLang="ja-JP" sz="1200" dirty="0">
              <a:solidFill>
                <a:srgbClr val="FF0000"/>
              </a:solidFill>
              <a:latin typeface="Times" panose="02020603050405020304" pitchFamily="18" charset="0"/>
              <a:ea typeface="Osaka"/>
            </a:endParaRPr>
          </a:p>
        </p:txBody>
      </p:sp>
      <p:pic>
        <p:nvPicPr>
          <p:cNvPr id="3" name="図 2">
            <a:extLst>
              <a:ext uri="{FF2B5EF4-FFF2-40B4-BE49-F238E27FC236}">
                <a16:creationId xmlns:a16="http://schemas.microsoft.com/office/drawing/2014/main" id="{325ADB04-BC7D-42B2-83A5-3E89C4814DD5}"/>
              </a:ext>
            </a:extLst>
          </p:cNvPr>
          <p:cNvPicPr>
            <a:picLocks noChangeAspect="1"/>
          </p:cNvPicPr>
          <p:nvPr/>
        </p:nvPicPr>
        <p:blipFill>
          <a:blip r:embed="rId5"/>
          <a:stretch>
            <a:fillRect/>
          </a:stretch>
        </p:blipFill>
        <p:spPr>
          <a:xfrm>
            <a:off x="456025" y="5265738"/>
            <a:ext cx="1400631" cy="323502"/>
          </a:xfrm>
          <a:prstGeom prst="rect">
            <a:avLst/>
          </a:prstGeom>
        </p:spPr>
      </p:pic>
      <p:sp>
        <p:nvSpPr>
          <p:cNvPr id="102413" name="正方形/長方形 11">
            <a:extLst>
              <a:ext uri="{FF2B5EF4-FFF2-40B4-BE49-F238E27FC236}">
                <a16:creationId xmlns:a16="http://schemas.microsoft.com/office/drawing/2014/main" id="{AC756F00-5C91-41D0-ABA0-186A8AE609D2}"/>
              </a:ext>
            </a:extLst>
          </p:cNvPr>
          <p:cNvSpPr>
            <a:spLocks noChangeArrowheads="1"/>
          </p:cNvSpPr>
          <p:nvPr/>
        </p:nvSpPr>
        <p:spPr bwMode="auto">
          <a:xfrm>
            <a:off x="1496616" y="544522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744C7904-7DBB-4EAE-B85F-D50C1824B934}"/>
              </a:ext>
            </a:extLst>
          </p:cNvPr>
          <p:cNvPicPr>
            <a:picLocks noChangeAspect="1"/>
          </p:cNvPicPr>
          <p:nvPr/>
        </p:nvPicPr>
        <p:blipFill>
          <a:blip r:embed="rId6"/>
          <a:stretch>
            <a:fillRect/>
          </a:stretch>
        </p:blipFill>
        <p:spPr>
          <a:xfrm>
            <a:off x="7958931" y="5404473"/>
            <a:ext cx="684734" cy="159771"/>
          </a:xfrm>
          <a:prstGeom prst="rect">
            <a:avLst/>
          </a:prstGeom>
        </p:spPr>
      </p:pic>
      <p:pic>
        <p:nvPicPr>
          <p:cNvPr id="29" name="図 28">
            <a:extLst>
              <a:ext uri="{FF2B5EF4-FFF2-40B4-BE49-F238E27FC236}">
                <a16:creationId xmlns:a16="http://schemas.microsoft.com/office/drawing/2014/main" id="{5F1FC5C9-4AA5-42E4-A8A0-32065782255D}"/>
              </a:ext>
            </a:extLst>
          </p:cNvPr>
          <p:cNvPicPr>
            <a:picLocks noChangeAspect="1"/>
          </p:cNvPicPr>
          <p:nvPr/>
        </p:nvPicPr>
        <p:blipFill>
          <a:blip r:embed="rId7"/>
          <a:stretch>
            <a:fillRect/>
          </a:stretch>
        </p:blipFill>
        <p:spPr>
          <a:xfrm>
            <a:off x="6537176" y="1551341"/>
            <a:ext cx="2691858" cy="3965891"/>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E68270F5-8D9D-4A68-9660-D25103C55D49}"/>
              </a:ext>
            </a:extLst>
          </p:cNvPr>
          <p:cNvSpPr/>
          <p:nvPr/>
        </p:nvSpPr>
        <p:spPr>
          <a:xfrm>
            <a:off x="6684963" y="2846388"/>
            <a:ext cx="628650" cy="1000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6" name="正方形/長方形 11">
            <a:extLst>
              <a:ext uri="{FF2B5EF4-FFF2-40B4-BE49-F238E27FC236}">
                <a16:creationId xmlns:a16="http://schemas.microsoft.com/office/drawing/2014/main" id="{63E2CD5F-4A36-4ABA-8BF4-EB1A7DF269A5}"/>
              </a:ext>
            </a:extLst>
          </p:cNvPr>
          <p:cNvSpPr>
            <a:spLocks noChangeArrowheads="1"/>
          </p:cNvSpPr>
          <p:nvPr/>
        </p:nvSpPr>
        <p:spPr bwMode="auto">
          <a:xfrm>
            <a:off x="7246938" y="27590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50" name="四角形: 角を丸くする 49">
            <a:extLst>
              <a:ext uri="{FF2B5EF4-FFF2-40B4-BE49-F238E27FC236}">
                <a16:creationId xmlns:a16="http://schemas.microsoft.com/office/drawing/2014/main" id="{2A78B1AF-A811-450D-96DC-1C1C77EA60BB}"/>
              </a:ext>
            </a:extLst>
          </p:cNvPr>
          <p:cNvSpPr/>
          <p:nvPr/>
        </p:nvSpPr>
        <p:spPr>
          <a:xfrm>
            <a:off x="6767513" y="2951163"/>
            <a:ext cx="222250" cy="84137"/>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7" name="正方形/長方形 11">
            <a:extLst>
              <a:ext uri="{FF2B5EF4-FFF2-40B4-BE49-F238E27FC236}">
                <a16:creationId xmlns:a16="http://schemas.microsoft.com/office/drawing/2014/main" id="{620B59B8-EC35-46CD-B68A-CC4421C80AD2}"/>
              </a:ext>
            </a:extLst>
          </p:cNvPr>
          <p:cNvSpPr>
            <a:spLocks noChangeArrowheads="1"/>
          </p:cNvSpPr>
          <p:nvPr/>
        </p:nvSpPr>
        <p:spPr bwMode="auto">
          <a:xfrm>
            <a:off x="6911975" y="29035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8" name="正方形/長方形 11">
            <a:extLst>
              <a:ext uri="{FF2B5EF4-FFF2-40B4-BE49-F238E27FC236}">
                <a16:creationId xmlns:a16="http://schemas.microsoft.com/office/drawing/2014/main" id="{269BA7D6-A3E6-453B-BF60-4FACFAA56A93}"/>
              </a:ext>
            </a:extLst>
          </p:cNvPr>
          <p:cNvSpPr>
            <a:spLocks noChangeArrowheads="1"/>
          </p:cNvSpPr>
          <p:nvPr/>
        </p:nvSpPr>
        <p:spPr bwMode="auto">
          <a:xfrm>
            <a:off x="8265368" y="2833688"/>
            <a:ext cx="447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51" name="四角形: 角を丸くする 50">
            <a:extLst>
              <a:ext uri="{FF2B5EF4-FFF2-40B4-BE49-F238E27FC236}">
                <a16:creationId xmlns:a16="http://schemas.microsoft.com/office/drawing/2014/main" id="{E6870201-7656-47DF-90E8-B0C3313894FA}"/>
              </a:ext>
            </a:extLst>
          </p:cNvPr>
          <p:cNvSpPr/>
          <p:nvPr/>
        </p:nvSpPr>
        <p:spPr>
          <a:xfrm>
            <a:off x="8625409" y="2919985"/>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9" name="正方形/長方形 11">
            <a:extLst>
              <a:ext uri="{FF2B5EF4-FFF2-40B4-BE49-F238E27FC236}">
                <a16:creationId xmlns:a16="http://schemas.microsoft.com/office/drawing/2014/main" id="{EA1F7B96-FDED-4D55-B6D4-7C0656A6B1A6}"/>
              </a:ext>
            </a:extLst>
          </p:cNvPr>
          <p:cNvSpPr>
            <a:spLocks noChangeArrowheads="1"/>
          </p:cNvSpPr>
          <p:nvPr/>
        </p:nvSpPr>
        <p:spPr bwMode="auto">
          <a:xfrm>
            <a:off x="8841432" y="2834581"/>
            <a:ext cx="306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53" name="四角形: 角を丸くする 52">
            <a:extLst>
              <a:ext uri="{FF2B5EF4-FFF2-40B4-BE49-F238E27FC236}">
                <a16:creationId xmlns:a16="http://schemas.microsoft.com/office/drawing/2014/main" id="{B5AD15A8-7483-4741-AF60-2F2B38ACEA9E}"/>
              </a:ext>
            </a:extLst>
          </p:cNvPr>
          <p:cNvSpPr/>
          <p:nvPr/>
        </p:nvSpPr>
        <p:spPr>
          <a:xfrm>
            <a:off x="8337376" y="3119313"/>
            <a:ext cx="228600"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20" name="正方形/長方形 11">
            <a:extLst>
              <a:ext uri="{FF2B5EF4-FFF2-40B4-BE49-F238E27FC236}">
                <a16:creationId xmlns:a16="http://schemas.microsoft.com/office/drawing/2014/main" id="{07EF33AD-E76C-4E1E-9DD0-69CABD43892E}"/>
              </a:ext>
            </a:extLst>
          </p:cNvPr>
          <p:cNvSpPr>
            <a:spLocks noChangeArrowheads="1"/>
          </p:cNvSpPr>
          <p:nvPr/>
        </p:nvSpPr>
        <p:spPr bwMode="auto">
          <a:xfrm>
            <a:off x="8514534" y="304790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30" name="四角形: 角を丸くする 29">
            <a:extLst>
              <a:ext uri="{FF2B5EF4-FFF2-40B4-BE49-F238E27FC236}">
                <a16:creationId xmlns:a16="http://schemas.microsoft.com/office/drawing/2014/main" id="{8E7A2527-BF27-4D90-9E41-1E4A670373DA}"/>
              </a:ext>
            </a:extLst>
          </p:cNvPr>
          <p:cNvSpPr/>
          <p:nvPr/>
        </p:nvSpPr>
        <p:spPr>
          <a:xfrm>
            <a:off x="8770244" y="2924944"/>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3">
            <a:extLst>
              <a:ext uri="{FF2B5EF4-FFF2-40B4-BE49-F238E27FC236}">
                <a16:creationId xmlns:a16="http://schemas.microsoft.com/office/drawing/2014/main" id="{EE6B792C-9905-41F3-8B4B-A6F4B398C2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705116D-F6C3-403C-8A16-73FD728A445E}" type="slidenum">
              <a:rPr lang="en-US" altLang="ja-JP" sz="1000" smtClean="0">
                <a:latin typeface="+mn-ea"/>
                <a:ea typeface="+mn-ea"/>
              </a:rPr>
              <a:pPr>
                <a:spcBef>
                  <a:spcPct val="0"/>
                </a:spcBef>
                <a:buClrTx/>
                <a:buFontTx/>
                <a:buNone/>
              </a:pPr>
              <a:t>51</a:t>
            </a:fld>
            <a:endParaRPr lang="en-US" altLang="ja-JP" sz="1000">
              <a:latin typeface="+mn-ea"/>
              <a:ea typeface="+mn-ea"/>
            </a:endParaRPr>
          </a:p>
        </p:txBody>
      </p:sp>
      <p:sp>
        <p:nvSpPr>
          <p:cNvPr id="104451" name="テキスト ボックス 11">
            <a:extLst>
              <a:ext uri="{FF2B5EF4-FFF2-40B4-BE49-F238E27FC236}">
                <a16:creationId xmlns:a16="http://schemas.microsoft.com/office/drawing/2014/main" id="{83FB973E-707E-4CDC-8685-C8718A59F784}"/>
              </a:ext>
            </a:extLst>
          </p:cNvPr>
          <p:cNvSpPr txBox="1">
            <a:spLocks noChangeArrowheads="1"/>
          </p:cNvSpPr>
          <p:nvPr/>
        </p:nvSpPr>
        <p:spPr bwMode="auto">
          <a:xfrm>
            <a:off x="57150" y="950913"/>
            <a:ext cx="965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dirty="0">
                <a:latin typeface="+mn-ea"/>
                <a:ea typeface="+mn-ea"/>
              </a:rPr>
              <a:t>（２）発給申請</a:t>
            </a:r>
            <a:r>
              <a:rPr lang="ja-JP" altLang="en-US" u="sng" dirty="0">
                <a:latin typeface="+mn-ea"/>
                <a:ea typeface="+mn-ea"/>
              </a:rPr>
              <a:t>　</a:t>
            </a:r>
            <a:r>
              <a:rPr lang="zh-TW" altLang="en-US" u="sng" dirty="0">
                <a:latin typeface="+mn-ea"/>
                <a:ea typeface="+mn-ea"/>
              </a:rPr>
              <a:t>③原産地証明書</a:t>
            </a:r>
            <a:r>
              <a:rPr lang="ja-JP" altLang="en-US" u="sng" dirty="0">
                <a:latin typeface="+mn-ea"/>
                <a:ea typeface="+mn-ea"/>
              </a:rPr>
              <a:t>（その他の典拠書類</a:t>
            </a:r>
            <a:r>
              <a:rPr lang="en-US" altLang="ja-JP" u="sng" dirty="0">
                <a:latin typeface="+mn-ea"/>
                <a:ea typeface="+mn-ea"/>
              </a:rPr>
              <a:t>/</a:t>
            </a:r>
            <a:r>
              <a:rPr lang="ja-JP" altLang="en-US" u="sng" dirty="0">
                <a:latin typeface="+mn-ea"/>
                <a:ea typeface="+mn-ea"/>
              </a:rPr>
              <a:t>連絡先）</a:t>
            </a:r>
            <a:endParaRPr lang="ja-JP" altLang="en-US" u="sng" dirty="0">
              <a:solidFill>
                <a:srgbClr val="FF0000"/>
              </a:solidFill>
              <a:latin typeface="+mn-ea"/>
              <a:ea typeface="+mn-ea"/>
            </a:endParaRPr>
          </a:p>
        </p:txBody>
      </p:sp>
      <p:sp>
        <p:nvSpPr>
          <p:cNvPr id="104452" name="Rectangle 2">
            <a:extLst>
              <a:ext uri="{FF2B5EF4-FFF2-40B4-BE49-F238E27FC236}">
                <a16:creationId xmlns:a16="http://schemas.microsoft.com/office/drawing/2014/main" id="{D9EF6F05-95E5-48A6-9C1E-C9298F72CF1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4453" name="正方形/長方形 11">
            <a:extLst>
              <a:ext uri="{FF2B5EF4-FFF2-40B4-BE49-F238E27FC236}">
                <a16:creationId xmlns:a16="http://schemas.microsoft.com/office/drawing/2014/main" id="{0CD8301D-7684-4689-AE46-8739EEB3B25D}"/>
              </a:ext>
            </a:extLst>
          </p:cNvPr>
          <p:cNvSpPr>
            <a:spLocks noChangeArrowheads="1"/>
          </p:cNvSpPr>
          <p:nvPr/>
        </p:nvSpPr>
        <p:spPr bwMode="auto">
          <a:xfrm>
            <a:off x="57150" y="5838363"/>
            <a:ext cx="9704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・入力は以上となります。</a:t>
            </a:r>
            <a:endParaRPr lang="en-US" altLang="ja-JP" sz="1400" dirty="0">
              <a:latin typeface="+mn-ea"/>
              <a:ea typeface="+mn-ea"/>
            </a:endParaRPr>
          </a:p>
          <a:p>
            <a:pPr>
              <a:spcBef>
                <a:spcPct val="0"/>
              </a:spcBef>
              <a:buClrTx/>
              <a:buFontTx/>
              <a:buNone/>
            </a:pPr>
            <a:r>
              <a:rPr lang="ja-JP" altLang="en-US" sz="1400" dirty="0">
                <a:latin typeface="+mn-ea"/>
                <a:ea typeface="+mn-ea"/>
              </a:rPr>
              <a:t>・入力内容に不備がある場合、「発給申請」ボタンが表示されず、「発給申請入力チェック」と表示されます。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・保存をクリックすると、入力途中の内容が保存されます。保存状態では、印刷する証明書イメージを確認することができます（詳細は次ページ参照）。</a:t>
            </a:r>
            <a:endParaRPr lang="en-US" altLang="ja-JP" sz="1400" dirty="0">
              <a:latin typeface="+mn-ea"/>
              <a:ea typeface="+mn-ea"/>
            </a:endParaRPr>
          </a:p>
        </p:txBody>
      </p:sp>
      <p:sp>
        <p:nvSpPr>
          <p:cNvPr id="104454" name="正方形/長方形 11">
            <a:extLst>
              <a:ext uri="{FF2B5EF4-FFF2-40B4-BE49-F238E27FC236}">
                <a16:creationId xmlns:a16="http://schemas.microsoft.com/office/drawing/2014/main" id="{055ECE29-C804-4D08-8C25-32F44CF16C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04456" name="正方形/長方形 11">
            <a:extLst>
              <a:ext uri="{FF2B5EF4-FFF2-40B4-BE49-F238E27FC236}">
                <a16:creationId xmlns:a16="http://schemas.microsoft.com/office/drawing/2014/main" id="{A21E6B58-F16D-4B82-8C9F-9DAF382DA111}"/>
              </a:ext>
            </a:extLst>
          </p:cNvPr>
          <p:cNvSpPr>
            <a:spLocks noChangeArrowheads="1"/>
          </p:cNvSpPr>
          <p:nvPr/>
        </p:nvSpPr>
        <p:spPr bwMode="auto">
          <a:xfrm>
            <a:off x="6608763" y="1519238"/>
            <a:ext cx="329723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その他の典拠書類</a:t>
            </a:r>
            <a:r>
              <a:rPr lang="en-US" altLang="ja-JP" sz="1200" dirty="0">
                <a:latin typeface="+mn-ea"/>
                <a:ea typeface="+mn-ea"/>
              </a:rPr>
              <a:t>】</a:t>
            </a:r>
          </a:p>
          <a:p>
            <a:pPr>
              <a:spcBef>
                <a:spcPct val="0"/>
              </a:spcBef>
              <a:buClrTx/>
              <a:buFontTx/>
              <a:buNone/>
            </a:pPr>
            <a:r>
              <a:rPr lang="ja-JP" altLang="en-US" sz="1200" dirty="0">
                <a:latin typeface="+mn-ea"/>
                <a:ea typeface="+mn-ea"/>
              </a:rPr>
              <a:t>・典拠インボイス以外の追加書類が必要な場</a:t>
            </a:r>
            <a:endParaRPr lang="en-US" altLang="ja-JP" sz="1200" dirty="0">
              <a:latin typeface="+mn-ea"/>
              <a:ea typeface="+mn-ea"/>
            </a:endParaRPr>
          </a:p>
          <a:p>
            <a:pPr>
              <a:spcBef>
                <a:spcPct val="0"/>
              </a:spcBef>
              <a:buClrTx/>
              <a:buFontTx/>
              <a:buNone/>
            </a:pPr>
            <a:r>
              <a:rPr lang="ja-JP" altLang="en-US" sz="1200" dirty="0">
                <a:latin typeface="+mn-ea"/>
                <a:ea typeface="+mn-ea"/>
              </a:rPr>
              <a:t>　合、「その他の典拠書類追加」ボタンをクリックして、ファイルを選択します。</a:t>
            </a:r>
            <a:endParaRPr lang="en-US" altLang="ja-JP" sz="1200" dirty="0">
              <a:latin typeface="+mn-ea"/>
              <a:ea typeface="+mn-ea"/>
            </a:endParaRPr>
          </a:p>
          <a:p>
            <a:pPr>
              <a:spcBef>
                <a:spcPct val="0"/>
              </a:spcBef>
              <a:buClrTx/>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本欄は、申請先の商工会議所により、表示</a:t>
            </a:r>
            <a:endParaRPr lang="en-US" altLang="ja-JP" sz="1200" b="1" dirty="0">
              <a:solidFill>
                <a:srgbClr val="FF0000"/>
              </a:solidFill>
              <a:latin typeface="+mn-ea"/>
              <a:ea typeface="+mn-ea"/>
            </a:endParaRPr>
          </a:p>
          <a:p>
            <a:pPr>
              <a:spcBef>
                <a:spcPct val="0"/>
              </a:spcBef>
              <a:buClrTx/>
              <a:buFontTx/>
              <a:buNone/>
            </a:pPr>
            <a:r>
              <a:rPr lang="ja-JP" altLang="en-US" sz="1200" b="1" dirty="0">
                <a:solidFill>
                  <a:srgbClr val="FF0000"/>
                </a:solidFill>
                <a:latin typeface="+mn-ea"/>
                <a:ea typeface="+mn-ea"/>
              </a:rPr>
              <a:t>　されない場合があります。</a:t>
            </a:r>
            <a:endParaRPr lang="en-US" altLang="ja-JP" sz="1200" b="1" dirty="0">
              <a:solidFill>
                <a:srgbClr val="FF0000"/>
              </a:solidFill>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審査完了通知メールの受信希望</a:t>
            </a:r>
            <a:r>
              <a:rPr lang="en-US" altLang="ja-JP" sz="1200" dirty="0">
                <a:latin typeface="+mn-ea"/>
                <a:ea typeface="+mn-ea"/>
              </a:rPr>
              <a:t>】</a:t>
            </a:r>
          </a:p>
          <a:p>
            <a:pPr>
              <a:spcBef>
                <a:spcPct val="0"/>
              </a:spcBef>
              <a:buClrTx/>
              <a:buFontTx/>
              <a:buNone/>
            </a:pPr>
            <a:r>
              <a:rPr lang="ja-JP" altLang="en-US" sz="1200" dirty="0">
                <a:latin typeface="+mn-ea"/>
                <a:ea typeface="+mn-ea"/>
              </a:rPr>
              <a:t>・審査完了通知メールは、審査が完了して状態が「承認」となったタイミングで送付します。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承認後、手数料支払い手続きとなります。</a:t>
            </a:r>
            <a:endParaRPr lang="en-US" altLang="ja-JP" sz="1200" dirty="0">
              <a:latin typeface="+mn-ea"/>
              <a:ea typeface="+mn-ea"/>
            </a:endParaRPr>
          </a:p>
          <a:p>
            <a:pPr>
              <a:spcBef>
                <a:spcPct val="0"/>
              </a:spcBef>
              <a:buClrTx/>
              <a:buFontTx/>
              <a:buNone/>
            </a:pP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本件に関するご担当者</a:t>
            </a:r>
            <a:r>
              <a:rPr lang="en-US" altLang="ja-JP" sz="1200" dirty="0">
                <a:latin typeface="+mn-ea"/>
                <a:ea typeface="+mn-ea"/>
              </a:rPr>
              <a:t>】</a:t>
            </a:r>
          </a:p>
          <a:p>
            <a:pPr>
              <a:spcBef>
                <a:spcPct val="0"/>
              </a:spcBef>
              <a:buClrTx/>
              <a:buFontTx/>
              <a:buNone/>
            </a:pPr>
            <a:r>
              <a:rPr lang="ja-JP" altLang="en-US" sz="1200" dirty="0">
                <a:latin typeface="+mn-ea"/>
                <a:ea typeface="+mn-ea"/>
              </a:rPr>
              <a:t>・</a:t>
            </a:r>
            <a:r>
              <a:rPr lang="en-US" altLang="ja-JP" sz="1200" dirty="0">
                <a:latin typeface="+mn-ea"/>
                <a:ea typeface="+mn-ea"/>
              </a:rPr>
              <a:t>E-mail</a:t>
            </a:r>
            <a:r>
              <a:rPr lang="ja-JP" altLang="en-US" sz="1200" dirty="0">
                <a:latin typeface="+mn-ea"/>
                <a:ea typeface="+mn-ea"/>
              </a:rPr>
              <a:t>欄に記載するメールアドレスは、　申請に不備等があり差し戻しを行った場合の自動メール送信先として使用します。</a:t>
            </a:r>
            <a:endParaRPr lang="en-US" altLang="ja-JP" sz="1200" dirty="0">
              <a:latin typeface="+mn-ea"/>
              <a:ea typeface="+mn-ea"/>
            </a:endParaRPr>
          </a:p>
          <a:p>
            <a:pPr>
              <a:spcBef>
                <a:spcPct val="0"/>
              </a:spcBef>
              <a:buClrTx/>
              <a:buFontTx/>
              <a:buNone/>
            </a:pPr>
            <a:r>
              <a:rPr lang="ja-JP" altLang="en-US" sz="1200" dirty="0">
                <a:latin typeface="+mn-ea"/>
                <a:ea typeface="+mn-ea"/>
              </a:rPr>
              <a:t>・データの作成者とは別のユーザー</a:t>
            </a:r>
            <a:r>
              <a:rPr lang="en-US" altLang="ja-JP" sz="1200" dirty="0">
                <a:latin typeface="+mn-ea"/>
                <a:ea typeface="+mn-ea"/>
              </a:rPr>
              <a:t>ID</a:t>
            </a:r>
            <a:r>
              <a:rPr lang="ja-JP" altLang="en-US" sz="1200" dirty="0">
                <a:latin typeface="+mn-ea"/>
                <a:ea typeface="+mn-ea"/>
              </a:rPr>
              <a:t>で発給申請した場合、本欄は最新申請ユーザー</a:t>
            </a:r>
            <a:r>
              <a:rPr lang="en-US" altLang="ja-JP" sz="1200" dirty="0">
                <a:latin typeface="+mn-ea"/>
                <a:ea typeface="+mn-ea"/>
              </a:rPr>
              <a:t>ID</a:t>
            </a:r>
            <a:r>
              <a:rPr lang="ja-JP" altLang="en-US" sz="1200" dirty="0">
                <a:latin typeface="+mn-ea"/>
                <a:ea typeface="+mn-ea"/>
              </a:rPr>
              <a:t>の情報</a:t>
            </a:r>
            <a:r>
              <a:rPr lang="ja-JP" altLang="en-US" sz="1200" dirty="0">
                <a:highlight>
                  <a:srgbClr val="FFFF00"/>
                </a:highlight>
                <a:latin typeface="+mn-ea"/>
                <a:ea typeface="+mn-ea"/>
              </a:rPr>
              <a:t>（電話番号を除く）</a:t>
            </a:r>
            <a:r>
              <a:rPr lang="ja-JP" altLang="en-US" sz="1200" dirty="0">
                <a:latin typeface="+mn-ea"/>
                <a:ea typeface="+mn-ea"/>
              </a:rPr>
              <a:t>に自動で更新されます。</a:t>
            </a:r>
            <a:endParaRPr lang="en-US" altLang="ja-JP" sz="1200" dirty="0">
              <a:latin typeface="+mn-ea"/>
              <a:ea typeface="+mn-ea"/>
            </a:endParaRPr>
          </a:p>
          <a:p>
            <a:pPr>
              <a:spcBef>
                <a:spcPct val="0"/>
              </a:spcBef>
              <a:buClrTx/>
              <a:buFontTx/>
              <a:buNone/>
            </a:pPr>
            <a:r>
              <a:rPr lang="ja-JP" altLang="en-US" sz="1200" dirty="0">
                <a:highlight>
                  <a:srgbClr val="FFFF00"/>
                </a:highlight>
                <a:latin typeface="+mn-ea"/>
                <a:ea typeface="+mn-ea"/>
              </a:rPr>
              <a:t>・電話番号は電話番号形式で</a:t>
            </a:r>
            <a:r>
              <a:rPr lang="en-US" altLang="ja-JP" sz="1200" dirty="0">
                <a:highlight>
                  <a:srgbClr val="FFFF00"/>
                </a:highlight>
                <a:latin typeface="+mn-ea"/>
                <a:ea typeface="+mn-ea"/>
              </a:rPr>
              <a:t>10</a:t>
            </a:r>
            <a:r>
              <a:rPr lang="ja-JP" altLang="en-US" sz="1200" dirty="0">
                <a:highlight>
                  <a:srgbClr val="FFFF00"/>
                </a:highlight>
                <a:latin typeface="+mn-ea"/>
                <a:ea typeface="+mn-ea"/>
              </a:rPr>
              <a:t>桁まで入力可能です。</a:t>
            </a:r>
            <a:endParaRPr lang="en-US" altLang="ja-JP" sz="1200" dirty="0">
              <a:highlight>
                <a:srgbClr val="FFFF00"/>
              </a:highlight>
              <a:latin typeface="+mn-ea"/>
              <a:ea typeface="+mn-ea"/>
            </a:endParaRPr>
          </a:p>
        </p:txBody>
      </p:sp>
      <p:pic>
        <p:nvPicPr>
          <p:cNvPr id="5" name="図 4">
            <a:extLst>
              <a:ext uri="{FF2B5EF4-FFF2-40B4-BE49-F238E27FC236}">
                <a16:creationId xmlns:a16="http://schemas.microsoft.com/office/drawing/2014/main" id="{A08B658D-0436-4C6C-8C1C-957D015AB7C8}"/>
              </a:ext>
            </a:extLst>
          </p:cNvPr>
          <p:cNvPicPr>
            <a:picLocks noChangeAspect="1"/>
          </p:cNvPicPr>
          <p:nvPr/>
        </p:nvPicPr>
        <p:blipFill>
          <a:blip r:embed="rId3"/>
          <a:stretch>
            <a:fillRect/>
          </a:stretch>
        </p:blipFill>
        <p:spPr>
          <a:xfrm>
            <a:off x="201153" y="1438176"/>
            <a:ext cx="6407610" cy="830997"/>
          </a:xfrm>
          <a:prstGeom prst="rect">
            <a:avLst/>
          </a:prstGeom>
        </p:spPr>
      </p:pic>
      <p:pic>
        <p:nvPicPr>
          <p:cNvPr id="7" name="図 6">
            <a:extLst>
              <a:ext uri="{FF2B5EF4-FFF2-40B4-BE49-F238E27FC236}">
                <a16:creationId xmlns:a16="http://schemas.microsoft.com/office/drawing/2014/main" id="{D7F2334B-152E-4C6A-B784-028144D5F5E3}"/>
              </a:ext>
            </a:extLst>
          </p:cNvPr>
          <p:cNvPicPr>
            <a:picLocks noChangeAspect="1"/>
          </p:cNvPicPr>
          <p:nvPr/>
        </p:nvPicPr>
        <p:blipFill>
          <a:blip r:embed="rId4"/>
          <a:stretch>
            <a:fillRect/>
          </a:stretch>
        </p:blipFill>
        <p:spPr>
          <a:xfrm>
            <a:off x="201153" y="2361268"/>
            <a:ext cx="6407610" cy="1305834"/>
          </a:xfrm>
          <a:prstGeom prst="rect">
            <a:avLst/>
          </a:prstGeom>
        </p:spPr>
      </p:pic>
      <p:sp>
        <p:nvSpPr>
          <p:cNvPr id="15" name="四角形: 角を丸くする 14">
            <a:extLst>
              <a:ext uri="{FF2B5EF4-FFF2-40B4-BE49-F238E27FC236}">
                <a16:creationId xmlns:a16="http://schemas.microsoft.com/office/drawing/2014/main" id="{9A15C127-04DF-46E6-A6E1-9E2D146E0243}"/>
              </a:ext>
            </a:extLst>
          </p:cNvPr>
          <p:cNvSpPr/>
          <p:nvPr/>
        </p:nvSpPr>
        <p:spPr>
          <a:xfrm>
            <a:off x="416497" y="1765415"/>
            <a:ext cx="1008112" cy="367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 name="四角形: 角を丸くする 15">
            <a:extLst>
              <a:ext uri="{FF2B5EF4-FFF2-40B4-BE49-F238E27FC236}">
                <a16:creationId xmlns:a16="http://schemas.microsoft.com/office/drawing/2014/main" id="{8E874DDC-0155-4A89-AFC5-8B4F9C0D4E15}"/>
              </a:ext>
            </a:extLst>
          </p:cNvPr>
          <p:cNvSpPr/>
          <p:nvPr/>
        </p:nvSpPr>
        <p:spPr>
          <a:xfrm>
            <a:off x="1352600" y="2780928"/>
            <a:ext cx="4536504" cy="8861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7" name="直線矢印コネクタ 16">
            <a:extLst>
              <a:ext uri="{FF2B5EF4-FFF2-40B4-BE49-F238E27FC236}">
                <a16:creationId xmlns:a16="http://schemas.microsoft.com/office/drawing/2014/main" id="{FD888369-3F27-40BC-8BCE-B0F63B1BB620}"/>
              </a:ext>
            </a:extLst>
          </p:cNvPr>
          <p:cNvCxnSpPr>
            <a:cxnSpLocks/>
          </p:cNvCxnSpPr>
          <p:nvPr/>
        </p:nvCxnSpPr>
        <p:spPr>
          <a:xfrm>
            <a:off x="1406849" y="2146011"/>
            <a:ext cx="593823" cy="750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6" descr="スクリーンショット, 抽象, モニター, 画面 が含まれている画像&#10;&#10;自動的に生成された説明">
            <a:extLst>
              <a:ext uri="{FF2B5EF4-FFF2-40B4-BE49-F238E27FC236}">
                <a16:creationId xmlns:a16="http://schemas.microsoft.com/office/drawing/2014/main" id="{6FCE2AC4-8F7B-16E4-FC4C-553BA8F348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783"/>
          <a:stretch/>
        </p:blipFill>
        <p:spPr bwMode="auto">
          <a:xfrm>
            <a:off x="201154" y="3717032"/>
            <a:ext cx="6407610" cy="212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図 18" descr="スクリーンショットの画面&#10;&#10;自動的に生成された説明">
            <a:extLst>
              <a:ext uri="{FF2B5EF4-FFF2-40B4-BE49-F238E27FC236}">
                <a16:creationId xmlns:a16="http://schemas.microsoft.com/office/drawing/2014/main" id="{6E8D2F4E-53D0-46D2-849B-0FC44C57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390775"/>
            <a:ext cx="6015037" cy="1339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図 4" descr="スクリーンショットの画面&#10;&#10;自動的に生成された説明">
            <a:extLst>
              <a:ext uri="{FF2B5EF4-FFF2-40B4-BE49-F238E27FC236}">
                <a16:creationId xmlns:a16="http://schemas.microsoft.com/office/drawing/2014/main" id="{650E3A2E-E8F0-4663-B9BD-57F41A08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3933825"/>
            <a:ext cx="5454650" cy="2820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500" name="スライド番号プレースホルダー 3">
            <a:extLst>
              <a:ext uri="{FF2B5EF4-FFF2-40B4-BE49-F238E27FC236}">
                <a16:creationId xmlns:a16="http://schemas.microsoft.com/office/drawing/2014/main" id="{A81730EA-C50C-4BA2-B7DD-5E7ADD94BF03}"/>
              </a:ext>
            </a:extLst>
          </p:cNvPr>
          <p:cNvSpPr>
            <a:spLocks noGrp="1"/>
          </p:cNvSpPr>
          <p:nvPr>
            <p:ph type="sldNum" sz="quarter" idx="10"/>
          </p:nvPr>
        </p:nvSpPr>
        <p:spPr>
          <a:xfrm>
            <a:off x="9302750" y="6669088"/>
            <a:ext cx="30638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5F3C98-8FE1-419E-AE83-E4B5093381E5}" type="slidenum">
              <a:rPr lang="en-US" altLang="ja-JP" sz="1000" smtClean="0">
                <a:latin typeface="+mn-ea"/>
                <a:ea typeface="+mn-ea"/>
              </a:rPr>
              <a:pPr>
                <a:spcBef>
                  <a:spcPct val="0"/>
                </a:spcBef>
                <a:buClrTx/>
                <a:buFontTx/>
                <a:buNone/>
              </a:pPr>
              <a:t>52</a:t>
            </a:fld>
            <a:endParaRPr lang="en-US" altLang="ja-JP" sz="1000">
              <a:latin typeface="+mn-ea"/>
              <a:ea typeface="+mn-ea"/>
            </a:endParaRPr>
          </a:p>
        </p:txBody>
      </p:sp>
      <p:sp>
        <p:nvSpPr>
          <p:cNvPr id="106501" name="テキスト ボックス 11">
            <a:extLst>
              <a:ext uri="{FF2B5EF4-FFF2-40B4-BE49-F238E27FC236}">
                <a16:creationId xmlns:a16="http://schemas.microsoft.com/office/drawing/2014/main" id="{7386E1E0-1B70-4294-9F2F-D2C863DB2C47}"/>
              </a:ext>
            </a:extLst>
          </p:cNvPr>
          <p:cNvSpPr txBox="1">
            <a:spLocks noChangeArrowheads="1"/>
          </p:cNvSpPr>
          <p:nvPr/>
        </p:nvSpPr>
        <p:spPr bwMode="auto">
          <a:xfrm>
            <a:off x="57150" y="950913"/>
            <a:ext cx="630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（途中保存）</a:t>
            </a:r>
            <a:endParaRPr lang="ja-JP" altLang="en-US" u="sng">
              <a:solidFill>
                <a:srgbClr val="FF0000"/>
              </a:solidFill>
              <a:latin typeface="+mn-ea"/>
              <a:ea typeface="+mn-ea"/>
            </a:endParaRPr>
          </a:p>
        </p:txBody>
      </p:sp>
      <p:sp>
        <p:nvSpPr>
          <p:cNvPr id="106502" name="Rectangle 2">
            <a:extLst>
              <a:ext uri="{FF2B5EF4-FFF2-40B4-BE49-F238E27FC236}">
                <a16:creationId xmlns:a16="http://schemas.microsoft.com/office/drawing/2014/main" id="{0F583172-4DC8-45B2-966E-FB67CF9242B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6503" name="正方形/長方形 11">
            <a:extLst>
              <a:ext uri="{FF2B5EF4-FFF2-40B4-BE49-F238E27FC236}">
                <a16:creationId xmlns:a16="http://schemas.microsoft.com/office/drawing/2014/main" id="{2F892BA1-36A9-4642-A365-9B74559C2C60}"/>
              </a:ext>
            </a:extLst>
          </p:cNvPr>
          <p:cNvSpPr>
            <a:spLocks noChangeArrowheads="1"/>
          </p:cNvSpPr>
          <p:nvPr/>
        </p:nvSpPr>
        <p:spPr bwMode="auto">
          <a:xfrm>
            <a:off x="0" y="1401763"/>
            <a:ext cx="683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・「保存」をクリックすると、入力内容が途中保存されます。発給受付番号が表示</a:t>
            </a:r>
            <a:endParaRPr lang="en-US" altLang="ja-JP" sz="1400">
              <a:latin typeface="+mn-ea"/>
              <a:ea typeface="+mn-ea"/>
            </a:endParaRPr>
          </a:p>
          <a:p>
            <a:pPr>
              <a:spcBef>
                <a:spcPct val="0"/>
              </a:spcBef>
              <a:buClrTx/>
              <a:buFontTx/>
              <a:buNone/>
            </a:pPr>
            <a:r>
              <a:rPr lang="ja-JP" altLang="en-US" sz="1400">
                <a:latin typeface="+mn-ea"/>
                <a:ea typeface="+mn-ea"/>
              </a:rPr>
              <a:t>　されますので、入力を再開する時は、発給申請状況一覧画面から本画面に表示さ</a:t>
            </a:r>
            <a:endParaRPr lang="en-US" altLang="ja-JP" sz="1400">
              <a:latin typeface="+mn-ea"/>
              <a:ea typeface="+mn-ea"/>
            </a:endParaRPr>
          </a:p>
          <a:p>
            <a:pPr>
              <a:spcBef>
                <a:spcPct val="0"/>
              </a:spcBef>
              <a:buClrTx/>
              <a:buFontTx/>
              <a:buNone/>
            </a:pPr>
            <a:r>
              <a:rPr lang="ja-JP" altLang="en-US" sz="1400">
                <a:latin typeface="+mn-ea"/>
                <a:ea typeface="+mn-ea"/>
              </a:rPr>
              <a:t>　れている発給受付番号をクリックしてください。</a:t>
            </a:r>
            <a:endParaRPr lang="en-US" altLang="ja-JP" sz="1400">
              <a:latin typeface="+mn-ea"/>
              <a:ea typeface="+mn-ea"/>
            </a:endParaRPr>
          </a:p>
          <a:p>
            <a:pPr>
              <a:spcBef>
                <a:spcPct val="0"/>
              </a:spcBef>
              <a:buClrTx/>
              <a:buFontTx/>
              <a:buNone/>
            </a:pPr>
            <a:r>
              <a:rPr lang="ja-JP" altLang="en-US" sz="1400">
                <a:latin typeface="+mn-ea"/>
                <a:ea typeface="+mn-ea"/>
              </a:rPr>
              <a:t>・また、証明書のイメージを確認することができます。</a:t>
            </a:r>
            <a:endParaRPr lang="en-US" altLang="ja-JP" sz="1400">
              <a:latin typeface="+mn-ea"/>
              <a:ea typeface="+mn-ea"/>
            </a:endParaRPr>
          </a:p>
        </p:txBody>
      </p:sp>
      <p:sp>
        <p:nvSpPr>
          <p:cNvPr id="106504" name="正方形/長方形 11">
            <a:extLst>
              <a:ext uri="{FF2B5EF4-FFF2-40B4-BE49-F238E27FC236}">
                <a16:creationId xmlns:a16="http://schemas.microsoft.com/office/drawing/2014/main" id="{04E4BA92-D5F5-4BD9-8220-7FAA2236918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B32733B2-F97B-4F03-A08F-46B1EA7234DA}"/>
              </a:ext>
            </a:extLst>
          </p:cNvPr>
          <p:cNvSpPr/>
          <p:nvPr/>
        </p:nvSpPr>
        <p:spPr>
          <a:xfrm>
            <a:off x="2974975" y="3490913"/>
            <a:ext cx="611188"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2" name="四角形: 角を丸くする 11">
            <a:extLst>
              <a:ext uri="{FF2B5EF4-FFF2-40B4-BE49-F238E27FC236}">
                <a16:creationId xmlns:a16="http://schemas.microsoft.com/office/drawing/2014/main" id="{C3FA33DB-0391-47A8-B076-E08C737A7687}"/>
              </a:ext>
            </a:extLst>
          </p:cNvPr>
          <p:cNvSpPr/>
          <p:nvPr/>
        </p:nvSpPr>
        <p:spPr>
          <a:xfrm>
            <a:off x="2576513" y="6389688"/>
            <a:ext cx="1789112" cy="3270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5" name="直線矢印コネクタ 14">
            <a:extLst>
              <a:ext uri="{FF2B5EF4-FFF2-40B4-BE49-F238E27FC236}">
                <a16:creationId xmlns:a16="http://schemas.microsoft.com/office/drawing/2014/main" id="{DFD48B9F-6326-423C-9DF2-758CAD40D333}"/>
              </a:ext>
            </a:extLst>
          </p:cNvPr>
          <p:cNvCxnSpPr>
            <a:cxnSpLocks/>
            <a:stCxn id="11" idx="2"/>
          </p:cNvCxnSpPr>
          <p:nvPr/>
        </p:nvCxnSpPr>
        <p:spPr>
          <a:xfrm>
            <a:off x="3281363" y="3729038"/>
            <a:ext cx="0" cy="2047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39A42F-0BB8-4D9F-AB32-AAECAFB3B6C2}"/>
              </a:ext>
            </a:extLst>
          </p:cNvPr>
          <p:cNvCxnSpPr>
            <a:cxnSpLocks/>
          </p:cNvCxnSpPr>
          <p:nvPr/>
        </p:nvCxnSpPr>
        <p:spPr>
          <a:xfrm flipV="1">
            <a:off x="4365625" y="4941888"/>
            <a:ext cx="2243138" cy="1611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509" name="正方形/長方形 11">
            <a:extLst>
              <a:ext uri="{FF2B5EF4-FFF2-40B4-BE49-F238E27FC236}">
                <a16:creationId xmlns:a16="http://schemas.microsoft.com/office/drawing/2014/main" id="{4CF0C905-3640-4465-B609-9F55C8D82E6F}"/>
              </a:ext>
            </a:extLst>
          </p:cNvPr>
          <p:cNvSpPr>
            <a:spLocks noChangeArrowheads="1"/>
          </p:cNvSpPr>
          <p:nvPr/>
        </p:nvSpPr>
        <p:spPr bwMode="auto">
          <a:xfrm>
            <a:off x="7188200" y="1412875"/>
            <a:ext cx="20383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800">
                <a:solidFill>
                  <a:srgbClr val="FF0000"/>
                </a:solidFill>
                <a:latin typeface="+mn-ea"/>
                <a:ea typeface="+mn-ea"/>
              </a:rPr>
              <a:t>証明書イメージ</a:t>
            </a:r>
            <a:endParaRPr lang="en-US" altLang="ja-JP" sz="1800">
              <a:solidFill>
                <a:srgbClr val="FF0000"/>
              </a:solidFill>
              <a:latin typeface="+mn-ea"/>
              <a:ea typeface="+mn-ea"/>
            </a:endParaRPr>
          </a:p>
        </p:txBody>
      </p:sp>
      <p:sp>
        <p:nvSpPr>
          <p:cNvPr id="106511" name="正方形/長方形 11">
            <a:extLst>
              <a:ext uri="{FF2B5EF4-FFF2-40B4-BE49-F238E27FC236}">
                <a16:creationId xmlns:a16="http://schemas.microsoft.com/office/drawing/2014/main" id="{5E1C33D4-2E09-45D0-A32A-A2BADD621294}"/>
              </a:ext>
            </a:extLst>
          </p:cNvPr>
          <p:cNvSpPr>
            <a:spLocks noChangeArrowheads="1"/>
          </p:cNvSpPr>
          <p:nvPr/>
        </p:nvSpPr>
        <p:spPr bwMode="auto">
          <a:xfrm>
            <a:off x="6421438" y="5876925"/>
            <a:ext cx="342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・証明書イメージでは、「</a:t>
            </a:r>
            <a:r>
              <a:rPr lang="en-US" altLang="ja-JP" sz="1200" dirty="0">
                <a:latin typeface="+mn-ea"/>
                <a:ea typeface="+mn-ea"/>
              </a:rPr>
              <a:t>10.Certification</a:t>
            </a:r>
            <a:r>
              <a:rPr lang="ja-JP" altLang="en-US" sz="1200" dirty="0">
                <a:latin typeface="+mn-ea"/>
                <a:ea typeface="+mn-ea"/>
              </a:rPr>
              <a:t>」</a:t>
            </a:r>
            <a:endParaRPr lang="en-US" altLang="ja-JP" sz="1200" dirty="0">
              <a:latin typeface="+mn-ea"/>
              <a:ea typeface="+mn-ea"/>
            </a:endParaRPr>
          </a:p>
          <a:p>
            <a:pPr>
              <a:spcBef>
                <a:spcPct val="0"/>
              </a:spcBef>
              <a:buClrTx/>
              <a:buFontTx/>
              <a:buNone/>
            </a:pPr>
            <a:r>
              <a:rPr lang="ja-JP" altLang="en-US" sz="1200" dirty="0">
                <a:latin typeface="+mn-ea"/>
                <a:ea typeface="+mn-ea"/>
              </a:rPr>
              <a:t>　欄がサンプル画像に差し代わります。また、</a:t>
            </a:r>
            <a:endParaRPr lang="en-US" altLang="ja-JP" sz="1200" dirty="0">
              <a:latin typeface="+mn-ea"/>
              <a:ea typeface="+mn-ea"/>
            </a:endParaRPr>
          </a:p>
          <a:p>
            <a:pPr>
              <a:spcBef>
                <a:spcPct val="0"/>
              </a:spcBef>
              <a:buClrTx/>
              <a:buFontTx/>
              <a:buNone/>
            </a:pPr>
            <a:r>
              <a:rPr lang="ja-JP" altLang="en-US" sz="1200" dirty="0">
                <a:latin typeface="+mn-ea"/>
                <a:ea typeface="+mn-ea"/>
              </a:rPr>
              <a:t>　欄外の</a:t>
            </a:r>
            <a:r>
              <a:rPr lang="en-US" altLang="ja-JP" sz="1200" dirty="0">
                <a:latin typeface="+mn-ea"/>
                <a:ea typeface="+mn-ea"/>
              </a:rPr>
              <a:t>QR</a:t>
            </a:r>
            <a:r>
              <a:rPr lang="ja-JP" altLang="en-US" sz="1200" dirty="0">
                <a:latin typeface="+mn-ea"/>
                <a:ea typeface="+mn-ea"/>
              </a:rPr>
              <a:t>コードも表示されません。</a:t>
            </a:r>
            <a:endParaRPr lang="en-US" altLang="ja-JP" sz="1200" dirty="0">
              <a:latin typeface="+mn-ea"/>
              <a:ea typeface="+mn-ea"/>
            </a:endParaRPr>
          </a:p>
        </p:txBody>
      </p:sp>
      <p:pic>
        <p:nvPicPr>
          <p:cNvPr id="3" name="図 2">
            <a:extLst>
              <a:ext uri="{FF2B5EF4-FFF2-40B4-BE49-F238E27FC236}">
                <a16:creationId xmlns:a16="http://schemas.microsoft.com/office/drawing/2014/main" id="{6EE6F435-3D54-4A64-ADC8-4E73758E131A}"/>
              </a:ext>
            </a:extLst>
          </p:cNvPr>
          <p:cNvPicPr>
            <a:picLocks noChangeAspect="1"/>
          </p:cNvPicPr>
          <p:nvPr/>
        </p:nvPicPr>
        <p:blipFill>
          <a:blip r:embed="rId5"/>
          <a:stretch>
            <a:fillRect/>
          </a:stretch>
        </p:blipFill>
        <p:spPr>
          <a:xfrm>
            <a:off x="6742727" y="1852613"/>
            <a:ext cx="2746777" cy="39925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図 12" descr="スクリーンショットの画面&#10;&#10;自動的に生成された説明">
            <a:extLst>
              <a:ext uri="{FF2B5EF4-FFF2-40B4-BE49-F238E27FC236}">
                <a16:creationId xmlns:a16="http://schemas.microsoft.com/office/drawing/2014/main" id="{78A3FC58-C62E-43AF-AFE3-2377A5BF8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492375"/>
            <a:ext cx="6588125" cy="1466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47" name="スライド番号プレースホルダー 3">
            <a:extLst>
              <a:ext uri="{FF2B5EF4-FFF2-40B4-BE49-F238E27FC236}">
                <a16:creationId xmlns:a16="http://schemas.microsoft.com/office/drawing/2014/main" id="{8ABAB9C7-C0B3-4B2D-BB1D-334ABE200A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EC79523-2C2D-4C7F-95BD-0D4234FDFF8F}" type="slidenum">
              <a:rPr lang="en-US" altLang="ja-JP" sz="1000" smtClean="0">
                <a:latin typeface="+mn-ea"/>
                <a:ea typeface="+mn-ea"/>
              </a:rPr>
              <a:pPr>
                <a:spcBef>
                  <a:spcPct val="0"/>
                </a:spcBef>
                <a:buClrTx/>
                <a:buFontTx/>
                <a:buNone/>
              </a:pPr>
              <a:t>53</a:t>
            </a:fld>
            <a:endParaRPr lang="en-US" altLang="ja-JP" sz="1000">
              <a:latin typeface="+mn-ea"/>
              <a:ea typeface="+mn-ea"/>
            </a:endParaRPr>
          </a:p>
        </p:txBody>
      </p:sp>
      <p:sp>
        <p:nvSpPr>
          <p:cNvPr id="108548" name="テキスト ボックス 11">
            <a:extLst>
              <a:ext uri="{FF2B5EF4-FFF2-40B4-BE49-F238E27FC236}">
                <a16:creationId xmlns:a16="http://schemas.microsoft.com/office/drawing/2014/main" id="{173CBB74-DB98-4227-95B3-3264DB7588F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mn-ea"/>
                <a:ea typeface="+mn-ea"/>
              </a:rPr>
              <a:t>（２）発給申請</a:t>
            </a:r>
            <a:r>
              <a:rPr lang="ja-JP" altLang="en-US" u="sng">
                <a:latin typeface="+mn-ea"/>
                <a:ea typeface="+mn-ea"/>
              </a:rPr>
              <a:t>（申請完了）</a:t>
            </a:r>
            <a:endParaRPr lang="ja-JP" altLang="en-US" u="sng">
              <a:solidFill>
                <a:srgbClr val="FF0000"/>
              </a:solidFill>
              <a:latin typeface="+mn-ea"/>
              <a:ea typeface="+mn-ea"/>
            </a:endParaRPr>
          </a:p>
        </p:txBody>
      </p:sp>
      <p:sp>
        <p:nvSpPr>
          <p:cNvPr id="108549" name="Rectangle 2">
            <a:extLst>
              <a:ext uri="{FF2B5EF4-FFF2-40B4-BE49-F238E27FC236}">
                <a16:creationId xmlns:a16="http://schemas.microsoft.com/office/drawing/2014/main" id="{DF16E79A-4D55-465D-B64D-4C0DE18EC01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08550" name="正方形/長方形 11">
            <a:extLst>
              <a:ext uri="{FF2B5EF4-FFF2-40B4-BE49-F238E27FC236}">
                <a16:creationId xmlns:a16="http://schemas.microsoft.com/office/drawing/2014/main" id="{CC5C00DC-AE70-4CB2-BC97-9DA22A1697FF}"/>
              </a:ext>
            </a:extLst>
          </p:cNvPr>
          <p:cNvSpPr>
            <a:spLocks noChangeArrowheads="1"/>
          </p:cNvSpPr>
          <p:nvPr/>
        </p:nvSpPr>
        <p:spPr bwMode="auto">
          <a:xfrm>
            <a:off x="-23813" y="1468438"/>
            <a:ext cx="92170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・「発給申請」をクリックすると申請が完了します。</a:t>
            </a:r>
            <a:endParaRPr lang="en-US" altLang="ja-JP" sz="1400" dirty="0">
              <a:latin typeface="+mn-ea"/>
              <a:ea typeface="+mn-ea"/>
            </a:endParaRPr>
          </a:p>
          <a:p>
            <a:pPr>
              <a:spcBef>
                <a:spcPct val="0"/>
              </a:spcBef>
              <a:buClrTx/>
              <a:buFontTx/>
              <a:buNone/>
            </a:pPr>
            <a:r>
              <a:rPr lang="ja-JP" altLang="en-US" sz="1400" dirty="0">
                <a:latin typeface="+mn-ea"/>
                <a:ea typeface="+mn-ea"/>
              </a:rPr>
              <a:t>・発給受付番号が表示されますので、申請内容の確認や不備等があって修正を行う場合、</a:t>
            </a:r>
            <a:endParaRPr lang="en-US" altLang="ja-JP" sz="1400" dirty="0">
              <a:latin typeface="+mn-ea"/>
              <a:ea typeface="+mn-ea"/>
            </a:endParaRPr>
          </a:p>
          <a:p>
            <a:pPr>
              <a:spcBef>
                <a:spcPct val="0"/>
              </a:spcBef>
              <a:buClrTx/>
              <a:buFontTx/>
              <a:buNone/>
            </a:pPr>
            <a:r>
              <a:rPr lang="ja-JP" altLang="en-US" sz="1400" dirty="0">
                <a:latin typeface="+mn-ea"/>
                <a:ea typeface="+mn-ea"/>
              </a:rPr>
              <a:t>　発給申請状況一覧画面から本画面に表示されている発給受付番号を開いてください。</a:t>
            </a:r>
            <a:endParaRPr lang="en-US" altLang="ja-JP" sz="1400" dirty="0">
              <a:latin typeface="+mn-ea"/>
              <a:ea typeface="+mn-ea"/>
            </a:endParaRPr>
          </a:p>
          <a:p>
            <a:pPr>
              <a:spcBef>
                <a:spcPct val="0"/>
              </a:spcBef>
              <a:buClrTx/>
              <a:buFontTx/>
              <a:buNone/>
            </a:pPr>
            <a:r>
              <a:rPr lang="ja-JP" altLang="en-US" sz="1400" dirty="0">
                <a:latin typeface="+mn-ea"/>
                <a:ea typeface="+mn-ea"/>
              </a:rPr>
              <a:t>・「証明書イメージ閲覧（</a:t>
            </a:r>
            <a:r>
              <a:rPr lang="en-US" altLang="ja-JP" sz="1400" dirty="0">
                <a:latin typeface="+mn-ea"/>
                <a:ea typeface="+mn-ea"/>
              </a:rPr>
              <a:t>PDF</a:t>
            </a:r>
            <a:r>
              <a:rPr lang="ja-JP" altLang="en-US" sz="1400" dirty="0">
                <a:latin typeface="+mn-ea"/>
                <a:ea typeface="+mn-ea"/>
              </a:rPr>
              <a:t>）」をクリックすると、証明書イメージが表示されます（保存時と同様）。</a:t>
            </a:r>
            <a:endParaRPr lang="en-US" altLang="ja-JP" sz="1400" dirty="0">
              <a:latin typeface="+mn-ea"/>
              <a:ea typeface="+mn-ea"/>
            </a:endParaRPr>
          </a:p>
        </p:txBody>
      </p:sp>
      <p:sp>
        <p:nvSpPr>
          <p:cNvPr id="108551" name="正方形/長方形 11">
            <a:extLst>
              <a:ext uri="{FF2B5EF4-FFF2-40B4-BE49-F238E27FC236}">
                <a16:creationId xmlns:a16="http://schemas.microsoft.com/office/drawing/2014/main" id="{EF191A44-98F5-4BB1-BE54-BD3A738FAB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 name="四角形: 角を丸くする 10">
            <a:extLst>
              <a:ext uri="{FF2B5EF4-FFF2-40B4-BE49-F238E27FC236}">
                <a16:creationId xmlns:a16="http://schemas.microsoft.com/office/drawing/2014/main" id="{5D5B10DA-B0B2-4679-8706-0B52DB5E156E}"/>
              </a:ext>
            </a:extLst>
          </p:cNvPr>
          <p:cNvSpPr/>
          <p:nvPr/>
        </p:nvSpPr>
        <p:spPr>
          <a:xfrm>
            <a:off x="4376738" y="3721100"/>
            <a:ext cx="611187"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16AE0D47-9B32-4B68-9BE5-8E09F1159447}"/>
              </a:ext>
            </a:extLst>
          </p:cNvPr>
          <p:cNvCxnSpPr>
            <a:cxnSpLocks/>
            <a:stCxn id="11" idx="2"/>
            <a:endCxn id="108555" idx="1"/>
          </p:cNvCxnSpPr>
          <p:nvPr/>
        </p:nvCxnSpPr>
        <p:spPr>
          <a:xfrm>
            <a:off x="4683125" y="3959225"/>
            <a:ext cx="460375" cy="254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554" name="正方形/長方形 11">
            <a:extLst>
              <a:ext uri="{FF2B5EF4-FFF2-40B4-BE49-F238E27FC236}">
                <a16:creationId xmlns:a16="http://schemas.microsoft.com/office/drawing/2014/main" id="{037BD60C-F37E-4906-82A7-E5C039477554}"/>
              </a:ext>
            </a:extLst>
          </p:cNvPr>
          <p:cNvSpPr>
            <a:spLocks noChangeArrowheads="1"/>
          </p:cNvSpPr>
          <p:nvPr/>
        </p:nvSpPr>
        <p:spPr bwMode="auto">
          <a:xfrm>
            <a:off x="128464" y="5643563"/>
            <a:ext cx="9649072" cy="95410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solidFill>
                  <a:srgbClr val="FF0000"/>
                </a:solidFill>
                <a:latin typeface="+mn-ea"/>
                <a:ea typeface="+mn-ea"/>
              </a:rPr>
              <a:t>【</a:t>
            </a:r>
            <a:r>
              <a:rPr lang="ja-JP" altLang="en-US" sz="1400" dirty="0">
                <a:solidFill>
                  <a:srgbClr val="FF0000"/>
                </a:solidFill>
                <a:latin typeface="+mn-ea"/>
                <a:ea typeface="+mn-ea"/>
              </a:rPr>
              <a:t>申請後、証明手数料が発生します</a:t>
            </a:r>
            <a:r>
              <a:rPr lang="en-US" altLang="ja-JP" sz="1400" dirty="0">
                <a:solidFill>
                  <a:srgbClr val="FF0000"/>
                </a:solidFill>
                <a:latin typeface="+mn-ea"/>
                <a:ea typeface="+mn-ea"/>
              </a:rPr>
              <a:t>】</a:t>
            </a:r>
          </a:p>
          <a:p>
            <a:pPr>
              <a:spcBef>
                <a:spcPct val="0"/>
              </a:spcBef>
              <a:buClrTx/>
              <a:buFontTx/>
              <a:buNone/>
            </a:pPr>
            <a:r>
              <a:rPr lang="ja-JP" altLang="en-US" sz="1400" dirty="0">
                <a:latin typeface="+mn-ea"/>
                <a:ea typeface="+mn-ea"/>
              </a:rPr>
              <a:t>・商工会議所での申請内容の審査完了後に、手数料をお支払いいただくと、証明書の印刷が可能となります。</a:t>
            </a:r>
            <a:endParaRPr lang="en-US" altLang="ja-JP" sz="1400" dirty="0">
              <a:latin typeface="+mn-ea"/>
              <a:ea typeface="+mn-ea"/>
            </a:endParaRPr>
          </a:p>
          <a:p>
            <a:pPr>
              <a:spcBef>
                <a:spcPct val="0"/>
              </a:spcBef>
              <a:buClrTx/>
              <a:buFontTx/>
              <a:buNone/>
            </a:pPr>
            <a:r>
              <a:rPr lang="ja-JP" altLang="en-US" sz="1400" dirty="0">
                <a:latin typeface="+mn-ea"/>
                <a:ea typeface="+mn-ea"/>
              </a:rPr>
              <a:t>・申請後に証明書が不要になったとしても、審査を行っていますので証明手数料をお支払いいただく必要があります。</a:t>
            </a:r>
            <a:endParaRPr lang="en-US" altLang="ja-JP" sz="1400" dirty="0">
              <a:latin typeface="+mn-ea"/>
              <a:ea typeface="+mn-ea"/>
            </a:endParaRPr>
          </a:p>
          <a:p>
            <a:pPr>
              <a:spcBef>
                <a:spcPct val="0"/>
              </a:spcBef>
              <a:buClrTx/>
              <a:buFontTx/>
              <a:buNone/>
            </a:pPr>
            <a:r>
              <a:rPr lang="ja-JP" altLang="en-US" sz="1400" dirty="0">
                <a:latin typeface="+mn-ea"/>
                <a:ea typeface="+mn-ea"/>
              </a:rPr>
              <a:t>　十分にご理解いただいたうえで、発給申請を行ってください。</a:t>
            </a:r>
            <a:endParaRPr lang="en-US" altLang="ja-JP" sz="1400" dirty="0">
              <a:latin typeface="+mn-ea"/>
              <a:ea typeface="+mn-ea"/>
            </a:endParaRPr>
          </a:p>
        </p:txBody>
      </p:sp>
      <p:pic>
        <p:nvPicPr>
          <p:cNvPr id="108555" name="図 4" descr="スクリーンショットの画面&#10;&#10;自動的に生成された説明">
            <a:extLst>
              <a:ext uri="{FF2B5EF4-FFF2-40B4-BE49-F238E27FC236}">
                <a16:creationId xmlns:a16="http://schemas.microsoft.com/office/drawing/2014/main" id="{ED14ED61-0E5D-4900-B1C9-0D85160674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843213"/>
            <a:ext cx="4049713" cy="274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A515EF1A-6477-2967-1EA1-25822420B990}"/>
              </a:ext>
            </a:extLst>
          </p:cNvPr>
          <p:cNvPicPr>
            <a:picLocks noChangeAspect="1"/>
          </p:cNvPicPr>
          <p:nvPr/>
        </p:nvPicPr>
        <p:blipFill>
          <a:blip r:embed="rId3"/>
          <a:stretch>
            <a:fillRect/>
          </a:stretch>
        </p:blipFill>
        <p:spPr>
          <a:xfrm>
            <a:off x="5961112" y="5381583"/>
            <a:ext cx="3508057" cy="1071753"/>
          </a:xfrm>
          <a:prstGeom prst="rect">
            <a:avLst/>
          </a:prstGeom>
          <a:ln>
            <a:solidFill>
              <a:srgbClr val="000000"/>
            </a:solidFill>
          </a:ln>
        </p:spPr>
      </p:pic>
      <p:pic>
        <p:nvPicPr>
          <p:cNvPr id="23" name="図 22">
            <a:extLst>
              <a:ext uri="{FF2B5EF4-FFF2-40B4-BE49-F238E27FC236}">
                <a16:creationId xmlns:a16="http://schemas.microsoft.com/office/drawing/2014/main" id="{522A6DB0-94F7-D178-7557-38519224AD18}"/>
              </a:ext>
            </a:extLst>
          </p:cNvPr>
          <p:cNvPicPr>
            <a:picLocks noChangeAspect="1"/>
          </p:cNvPicPr>
          <p:nvPr/>
        </p:nvPicPr>
        <p:blipFill>
          <a:blip r:embed="rId4"/>
          <a:stretch>
            <a:fillRect/>
          </a:stretch>
        </p:blipFill>
        <p:spPr>
          <a:xfrm>
            <a:off x="551691" y="5185172"/>
            <a:ext cx="4185285" cy="1603534"/>
          </a:xfrm>
          <a:prstGeom prst="rect">
            <a:avLst/>
          </a:prstGeom>
          <a:ln>
            <a:solidFill>
              <a:srgbClr val="000000"/>
            </a:solidFill>
          </a:ln>
        </p:spPr>
      </p:pic>
      <p:sp>
        <p:nvSpPr>
          <p:cNvPr id="110595" name="スライド番号プレースホルダー 3">
            <a:extLst>
              <a:ext uri="{FF2B5EF4-FFF2-40B4-BE49-F238E27FC236}">
                <a16:creationId xmlns:a16="http://schemas.microsoft.com/office/drawing/2014/main" id="{AAB62DC8-B55C-478F-B48B-FAC00D11BC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460C55A-7E18-4BF2-B985-6FACE7D267A0}" type="slidenum">
              <a:rPr lang="en-US" altLang="ja-JP" sz="1000" smtClean="0">
                <a:ea typeface="Osaka"/>
              </a:rPr>
              <a:pPr>
                <a:spcBef>
                  <a:spcPct val="0"/>
                </a:spcBef>
                <a:buClrTx/>
                <a:buFontTx/>
                <a:buNone/>
              </a:pPr>
              <a:t>54</a:t>
            </a:fld>
            <a:endParaRPr lang="en-US" altLang="ja-JP" sz="1000">
              <a:ea typeface="Osaka"/>
            </a:endParaRPr>
          </a:p>
        </p:txBody>
      </p:sp>
      <p:sp>
        <p:nvSpPr>
          <p:cNvPr id="110596" name="テキスト ボックス 11">
            <a:extLst>
              <a:ext uri="{FF2B5EF4-FFF2-40B4-BE49-F238E27FC236}">
                <a16:creationId xmlns:a16="http://schemas.microsoft.com/office/drawing/2014/main" id="{31B655E8-FE59-43A8-8D0C-AD5C94061928}"/>
              </a:ext>
            </a:extLst>
          </p:cNvPr>
          <p:cNvSpPr txBox="1">
            <a:spLocks noChangeArrowheads="1"/>
          </p:cNvSpPr>
          <p:nvPr/>
        </p:nvSpPr>
        <p:spPr bwMode="auto">
          <a:xfrm>
            <a:off x="57150" y="950913"/>
            <a:ext cx="820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0597" name="Rectangle 2">
            <a:extLst>
              <a:ext uri="{FF2B5EF4-FFF2-40B4-BE49-F238E27FC236}">
                <a16:creationId xmlns:a16="http://schemas.microsoft.com/office/drawing/2014/main" id="{65AE7C8D-1BAD-474B-BC9B-9B3A22FDA7A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0598" name="正方形/長方形 11">
            <a:extLst>
              <a:ext uri="{FF2B5EF4-FFF2-40B4-BE49-F238E27FC236}">
                <a16:creationId xmlns:a16="http://schemas.microsoft.com/office/drawing/2014/main" id="{D4FA95F4-37EF-4562-8898-38659B130691}"/>
              </a:ext>
            </a:extLst>
          </p:cNvPr>
          <p:cNvSpPr>
            <a:spLocks noChangeArrowheads="1"/>
          </p:cNvSpPr>
          <p:nvPr/>
        </p:nvSpPr>
        <p:spPr bwMode="auto">
          <a:xfrm>
            <a:off x="57150" y="1466850"/>
            <a:ext cx="9848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・申請後、申請先の商工会議所が当該申請の審査に入る前であれば、申請取消や申請内容の修正を行うことができます。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・受付番号をクリックして画面を一番下までスクロールし、申請取消をクリックすると状態が「発給申請」から「保存」</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に変わり申請が取り消されます。「保存」状態になると修正が可能となり、修正後に再度申請を行うことができます。</a:t>
            </a:r>
            <a:endParaRPr lang="en-US" altLang="ja-JP" sz="1400" dirty="0">
              <a:latin typeface="Times" panose="02020603050405020304" pitchFamily="18" charset="0"/>
              <a:ea typeface="Osaka"/>
            </a:endParaRPr>
          </a:p>
          <a:p>
            <a:pPr>
              <a:spcBef>
                <a:spcPct val="0"/>
              </a:spcBef>
              <a:buClrTx/>
              <a:buFontTx/>
              <a:buNone/>
            </a:pPr>
            <a:r>
              <a:rPr lang="en-US" altLang="ja-JP" sz="1400" u="sng" dirty="0">
                <a:latin typeface="Times" panose="02020603050405020304" pitchFamily="18" charset="0"/>
                <a:ea typeface="Osaka"/>
              </a:rPr>
              <a:t>※</a:t>
            </a:r>
            <a:r>
              <a:rPr lang="ja-JP" altLang="en-US" sz="1400" u="sng" dirty="0">
                <a:latin typeface="Times" panose="02020603050405020304" pitchFamily="18" charset="0"/>
                <a:ea typeface="Osaka"/>
              </a:rPr>
              <a:t>申請取消を行ってもデータは削除されません。削除するには、申請取消後に削除ボタンのクリックが必要です。</a:t>
            </a:r>
            <a:endParaRPr lang="en-US" altLang="ja-JP" sz="1400" u="sng" dirty="0">
              <a:latin typeface="Times" panose="02020603050405020304" pitchFamily="18" charset="0"/>
              <a:ea typeface="Osaka"/>
            </a:endParaRPr>
          </a:p>
        </p:txBody>
      </p:sp>
      <p:sp>
        <p:nvSpPr>
          <p:cNvPr id="110599" name="正方形/長方形 11">
            <a:extLst>
              <a:ext uri="{FF2B5EF4-FFF2-40B4-BE49-F238E27FC236}">
                <a16:creationId xmlns:a16="http://schemas.microsoft.com/office/drawing/2014/main" id="{B1E780D5-E07B-4F82-A8DE-954BF243BA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2" name="四角形: 角を丸くする 11">
            <a:extLst>
              <a:ext uri="{FF2B5EF4-FFF2-40B4-BE49-F238E27FC236}">
                <a16:creationId xmlns:a16="http://schemas.microsoft.com/office/drawing/2014/main" id="{4A8D49B1-8F13-46A7-9B49-272B4BBFF31C}"/>
              </a:ext>
            </a:extLst>
          </p:cNvPr>
          <p:cNvSpPr/>
          <p:nvPr/>
        </p:nvSpPr>
        <p:spPr>
          <a:xfrm>
            <a:off x="1352600" y="4725144"/>
            <a:ext cx="4413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 name="四角形: 角を丸くする 12">
            <a:extLst>
              <a:ext uri="{FF2B5EF4-FFF2-40B4-BE49-F238E27FC236}">
                <a16:creationId xmlns:a16="http://schemas.microsoft.com/office/drawing/2014/main" id="{ED9A3E6B-728C-4B76-B022-6B0D924D334D}"/>
              </a:ext>
            </a:extLst>
          </p:cNvPr>
          <p:cNvSpPr/>
          <p:nvPr/>
        </p:nvSpPr>
        <p:spPr>
          <a:xfrm>
            <a:off x="2432768" y="6489368"/>
            <a:ext cx="432000" cy="25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5DC0AFBA-4DEE-4BC2-B51C-9BE52C068FFC}"/>
              </a:ext>
            </a:extLst>
          </p:cNvPr>
          <p:cNvCxnSpPr>
            <a:cxnSpLocks/>
            <a:stCxn id="13" idx="3"/>
          </p:cNvCxnSpPr>
          <p:nvPr/>
        </p:nvCxnSpPr>
        <p:spPr>
          <a:xfrm flipV="1">
            <a:off x="2864768" y="5997817"/>
            <a:ext cx="3096344" cy="6175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F57FC618-0D16-4076-9679-4CE3BEC2F7C3}"/>
              </a:ext>
            </a:extLst>
          </p:cNvPr>
          <p:cNvSpPr/>
          <p:nvPr/>
        </p:nvSpPr>
        <p:spPr>
          <a:xfrm>
            <a:off x="2216696" y="5754038"/>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pic>
        <p:nvPicPr>
          <p:cNvPr id="11" name="図 10">
            <a:extLst>
              <a:ext uri="{FF2B5EF4-FFF2-40B4-BE49-F238E27FC236}">
                <a16:creationId xmlns:a16="http://schemas.microsoft.com/office/drawing/2014/main" id="{CD346FDC-A9AE-92C0-E322-1D53B0393E2D}"/>
              </a:ext>
            </a:extLst>
          </p:cNvPr>
          <p:cNvPicPr>
            <a:picLocks noChangeAspect="1"/>
          </p:cNvPicPr>
          <p:nvPr/>
        </p:nvPicPr>
        <p:blipFill>
          <a:blip r:embed="rId5"/>
          <a:stretch>
            <a:fillRect/>
          </a:stretch>
        </p:blipFill>
        <p:spPr>
          <a:xfrm>
            <a:off x="551691" y="2445980"/>
            <a:ext cx="7538561" cy="2682240"/>
          </a:xfrm>
          <a:prstGeom prst="rect">
            <a:avLst/>
          </a:prstGeom>
          <a:ln>
            <a:solidFill>
              <a:srgbClr val="000000"/>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C381F97-952A-DE06-8610-03EE3DA8E767}"/>
              </a:ext>
            </a:extLst>
          </p:cNvPr>
          <p:cNvPicPr>
            <a:picLocks noChangeAspect="1"/>
          </p:cNvPicPr>
          <p:nvPr/>
        </p:nvPicPr>
        <p:blipFill>
          <a:blip r:embed="rId3"/>
          <a:stretch>
            <a:fillRect/>
          </a:stretch>
        </p:blipFill>
        <p:spPr>
          <a:xfrm>
            <a:off x="560389" y="1423881"/>
            <a:ext cx="3133249" cy="990981"/>
          </a:xfrm>
          <a:prstGeom prst="rect">
            <a:avLst/>
          </a:prstGeom>
          <a:ln>
            <a:solidFill>
              <a:schemeClr val="tx1"/>
            </a:solidFill>
          </a:ln>
        </p:spPr>
      </p:pic>
      <p:pic>
        <p:nvPicPr>
          <p:cNvPr id="8" name="図 7">
            <a:extLst>
              <a:ext uri="{FF2B5EF4-FFF2-40B4-BE49-F238E27FC236}">
                <a16:creationId xmlns:a16="http://schemas.microsoft.com/office/drawing/2014/main" id="{08D9C6D0-B2C4-756C-11F1-5A0EE9C0EEA9}"/>
              </a:ext>
            </a:extLst>
          </p:cNvPr>
          <p:cNvPicPr>
            <a:picLocks noChangeAspect="1"/>
          </p:cNvPicPr>
          <p:nvPr/>
        </p:nvPicPr>
        <p:blipFill>
          <a:blip r:embed="rId4"/>
          <a:stretch>
            <a:fillRect/>
          </a:stretch>
        </p:blipFill>
        <p:spPr>
          <a:xfrm>
            <a:off x="445077" y="5013176"/>
            <a:ext cx="6380131" cy="1782890"/>
          </a:xfrm>
          <a:prstGeom prst="rect">
            <a:avLst/>
          </a:prstGeom>
          <a:ln>
            <a:solidFill>
              <a:srgbClr val="000000"/>
            </a:solidFill>
          </a:ln>
        </p:spPr>
      </p:pic>
      <p:sp>
        <p:nvSpPr>
          <p:cNvPr id="112643" name="スライド番号プレースホルダー 3">
            <a:extLst>
              <a:ext uri="{FF2B5EF4-FFF2-40B4-BE49-F238E27FC236}">
                <a16:creationId xmlns:a16="http://schemas.microsoft.com/office/drawing/2014/main" id="{2C74F0C6-A298-48D7-8B38-BC45C604D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BD01ED9-60BD-450D-BBB9-8BA7401EE002}" type="slidenum">
              <a:rPr lang="en-US" altLang="ja-JP" sz="1000" smtClean="0">
                <a:latin typeface="+mn-ea"/>
                <a:ea typeface="+mn-ea"/>
              </a:rPr>
              <a:pPr>
                <a:spcBef>
                  <a:spcPct val="0"/>
                </a:spcBef>
                <a:buClrTx/>
                <a:buFontTx/>
                <a:buNone/>
              </a:pPr>
              <a:t>55</a:t>
            </a:fld>
            <a:endParaRPr lang="en-US" altLang="ja-JP" sz="1000">
              <a:latin typeface="+mn-ea"/>
              <a:ea typeface="+mn-ea"/>
            </a:endParaRPr>
          </a:p>
        </p:txBody>
      </p:sp>
      <p:sp>
        <p:nvSpPr>
          <p:cNvPr id="112644" name="テキスト ボックス 11">
            <a:extLst>
              <a:ext uri="{FF2B5EF4-FFF2-40B4-BE49-F238E27FC236}">
                <a16:creationId xmlns:a16="http://schemas.microsoft.com/office/drawing/2014/main" id="{AF939A19-E718-4ED2-8F66-8B65D2C360C2}"/>
              </a:ext>
            </a:extLst>
          </p:cNvPr>
          <p:cNvSpPr txBox="1">
            <a:spLocks noChangeArrowheads="1"/>
          </p:cNvSpPr>
          <p:nvPr/>
        </p:nvSpPr>
        <p:spPr bwMode="auto">
          <a:xfrm>
            <a:off x="57150" y="95091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（３）申請取消（状態が「発給申請」の時のみ）</a:t>
            </a:r>
            <a:endParaRPr lang="ja-JP" altLang="en-US" u="sng" dirty="0">
              <a:solidFill>
                <a:srgbClr val="FF0000"/>
              </a:solidFill>
              <a:latin typeface="+mn-ea"/>
              <a:ea typeface="+mn-ea"/>
            </a:endParaRPr>
          </a:p>
        </p:txBody>
      </p:sp>
      <p:sp>
        <p:nvSpPr>
          <p:cNvPr id="112645" name="Rectangle 2">
            <a:extLst>
              <a:ext uri="{FF2B5EF4-FFF2-40B4-BE49-F238E27FC236}">
                <a16:creationId xmlns:a16="http://schemas.microsoft.com/office/drawing/2014/main" id="{73F65208-BCEE-4A5F-9487-3CD92A35444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2646" name="正方形/長方形 11">
            <a:extLst>
              <a:ext uri="{FF2B5EF4-FFF2-40B4-BE49-F238E27FC236}">
                <a16:creationId xmlns:a16="http://schemas.microsoft.com/office/drawing/2014/main" id="{BA03A52E-939A-4CE6-867D-9B3A7DFF157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2649" name="正方形/長方形 11">
            <a:extLst>
              <a:ext uri="{FF2B5EF4-FFF2-40B4-BE49-F238E27FC236}">
                <a16:creationId xmlns:a16="http://schemas.microsoft.com/office/drawing/2014/main" id="{0B11D92E-77F8-4413-B799-39A169CC0F49}"/>
              </a:ext>
            </a:extLst>
          </p:cNvPr>
          <p:cNvSpPr>
            <a:spLocks noChangeArrowheads="1"/>
          </p:cNvSpPr>
          <p:nvPr/>
        </p:nvSpPr>
        <p:spPr bwMode="auto">
          <a:xfrm>
            <a:off x="415925" y="4509120"/>
            <a:ext cx="9290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・データが「保存」状態になります。「保存」状態のデータは、検索条件の状態を「保存」にして</a:t>
            </a:r>
            <a:endParaRPr lang="en-US" altLang="ja-JP" sz="1400" dirty="0">
              <a:latin typeface="+mn-ea"/>
              <a:ea typeface="+mn-ea"/>
            </a:endParaRPr>
          </a:p>
          <a:p>
            <a:pPr>
              <a:spcBef>
                <a:spcPct val="0"/>
              </a:spcBef>
              <a:buClrTx/>
              <a:buFontTx/>
              <a:buNone/>
            </a:pPr>
            <a:r>
              <a:rPr lang="ja-JP" altLang="en-US" sz="1400" dirty="0">
                <a:latin typeface="+mn-ea"/>
                <a:ea typeface="+mn-ea"/>
              </a:rPr>
              <a:t>　「検索表示」をクリックすることで表示されます。</a:t>
            </a:r>
            <a:endParaRPr lang="en-US" altLang="ja-JP" sz="1400" dirty="0">
              <a:latin typeface="+mn-ea"/>
              <a:ea typeface="+mn-ea"/>
            </a:endParaRPr>
          </a:p>
        </p:txBody>
      </p:sp>
      <p:sp>
        <p:nvSpPr>
          <p:cNvPr id="18" name="矢印: 右 17">
            <a:extLst>
              <a:ext uri="{FF2B5EF4-FFF2-40B4-BE49-F238E27FC236}">
                <a16:creationId xmlns:a16="http://schemas.microsoft.com/office/drawing/2014/main" id="{5E0B56E6-3A39-4099-9B13-1CF94AC9361F}"/>
              </a:ext>
            </a:extLst>
          </p:cNvPr>
          <p:cNvSpPr/>
          <p:nvPr/>
        </p:nvSpPr>
        <p:spPr>
          <a:xfrm rot="5400000">
            <a:off x="1796257" y="2086720"/>
            <a:ext cx="446088" cy="1114425"/>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矢印: 右 20">
            <a:extLst>
              <a:ext uri="{FF2B5EF4-FFF2-40B4-BE49-F238E27FC236}">
                <a16:creationId xmlns:a16="http://schemas.microsoft.com/office/drawing/2014/main" id="{57E4B217-805D-492C-BC74-2BE0391C043A}"/>
              </a:ext>
            </a:extLst>
          </p:cNvPr>
          <p:cNvSpPr/>
          <p:nvPr/>
        </p:nvSpPr>
        <p:spPr>
          <a:xfrm rot="5400000">
            <a:off x="1798638" y="3737347"/>
            <a:ext cx="438150" cy="11176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2" name="吹き出し: 角を丸めた四角形 21">
            <a:extLst>
              <a:ext uri="{FF2B5EF4-FFF2-40B4-BE49-F238E27FC236}">
                <a16:creationId xmlns:a16="http://schemas.microsoft.com/office/drawing/2014/main" id="{5276867B-4698-448E-AA22-BF07E004A741}"/>
              </a:ext>
            </a:extLst>
          </p:cNvPr>
          <p:cNvSpPr/>
          <p:nvPr/>
        </p:nvSpPr>
        <p:spPr>
          <a:xfrm>
            <a:off x="4376738" y="1493838"/>
            <a:ext cx="3671887" cy="857250"/>
          </a:xfrm>
          <a:prstGeom prst="wedgeRoundRectCallout">
            <a:avLst>
              <a:gd name="adj1" fmla="val -83100"/>
              <a:gd name="adj2" fmla="val 13967"/>
              <a:gd name="adj3" fmla="val 166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E60000"/>
                </a:solidFill>
                <a:latin typeface="+mn-ea"/>
              </a:rPr>
              <a:t>「取り消しますか？このまま処理を変更しても宜しいでしょうか？」というメッセージが出ますので「</a:t>
            </a:r>
            <a:r>
              <a:rPr lang="en-US" altLang="ja-JP" sz="1200" dirty="0">
                <a:solidFill>
                  <a:srgbClr val="E60000"/>
                </a:solidFill>
                <a:latin typeface="+mn-ea"/>
              </a:rPr>
              <a:t>OK</a:t>
            </a:r>
            <a:r>
              <a:rPr lang="ja-JP" altLang="en-US" sz="1200" dirty="0">
                <a:solidFill>
                  <a:srgbClr val="E60000"/>
                </a:solidFill>
                <a:latin typeface="+mn-ea"/>
              </a:rPr>
              <a:t>」ボタンを押してください。</a:t>
            </a:r>
          </a:p>
        </p:txBody>
      </p:sp>
      <p:sp>
        <p:nvSpPr>
          <p:cNvPr id="32" name="四角形: 角を丸くする 31">
            <a:extLst>
              <a:ext uri="{FF2B5EF4-FFF2-40B4-BE49-F238E27FC236}">
                <a16:creationId xmlns:a16="http://schemas.microsoft.com/office/drawing/2014/main" id="{7EB547CC-4198-4C8E-83C9-DA0A07F436BE}"/>
              </a:ext>
            </a:extLst>
          </p:cNvPr>
          <p:cNvSpPr/>
          <p:nvPr/>
        </p:nvSpPr>
        <p:spPr>
          <a:xfrm>
            <a:off x="2288704" y="2018771"/>
            <a:ext cx="684000" cy="3322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34" name="図 5" descr="スクリーンショットの画面&#10;&#10;自動的に生成された説明">
            <a:extLst>
              <a:ext uri="{FF2B5EF4-FFF2-40B4-BE49-F238E27FC236}">
                <a16:creationId xmlns:a16="http://schemas.microsoft.com/office/drawing/2014/main" id="{D9B7C939-A649-4480-B896-9A7D975F02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955" y="2899330"/>
            <a:ext cx="5981213" cy="1113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821F1D30-A448-4F5C-80DC-1E4C96E1BFB6}"/>
              </a:ext>
            </a:extLst>
          </p:cNvPr>
          <p:cNvPicPr>
            <a:picLocks noChangeAspect="1"/>
          </p:cNvPicPr>
          <p:nvPr/>
        </p:nvPicPr>
        <p:blipFill rotWithShape="1">
          <a:blip r:embed="rId6"/>
          <a:srcRect/>
          <a:stretch/>
        </p:blipFill>
        <p:spPr>
          <a:xfrm>
            <a:off x="483955" y="3623077"/>
            <a:ext cx="5794709" cy="381987"/>
          </a:xfrm>
          <a:prstGeom prst="rect">
            <a:avLst/>
          </a:prstGeom>
        </p:spPr>
      </p:pic>
      <p:sp>
        <p:nvSpPr>
          <p:cNvPr id="29" name="四角形: 角を丸くする 28">
            <a:extLst>
              <a:ext uri="{FF2B5EF4-FFF2-40B4-BE49-F238E27FC236}">
                <a16:creationId xmlns:a16="http://schemas.microsoft.com/office/drawing/2014/main" id="{581E6EE7-8CF0-4F19-95CC-B8832EED5966}"/>
              </a:ext>
            </a:extLst>
          </p:cNvPr>
          <p:cNvSpPr/>
          <p:nvPr/>
        </p:nvSpPr>
        <p:spPr>
          <a:xfrm>
            <a:off x="3440832" y="5248162"/>
            <a:ext cx="817200" cy="287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7" name="四角形: 角を丸くする 26">
            <a:extLst>
              <a:ext uri="{FF2B5EF4-FFF2-40B4-BE49-F238E27FC236}">
                <a16:creationId xmlns:a16="http://schemas.microsoft.com/office/drawing/2014/main" id="{D51F7AB9-4178-45FD-964A-A45F73197E62}"/>
              </a:ext>
            </a:extLst>
          </p:cNvPr>
          <p:cNvSpPr/>
          <p:nvPr/>
        </p:nvSpPr>
        <p:spPr>
          <a:xfrm>
            <a:off x="4340984" y="5661264"/>
            <a:ext cx="468000" cy="14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正方形/長方形 1">
            <a:extLst>
              <a:ext uri="{FF2B5EF4-FFF2-40B4-BE49-F238E27FC236}">
                <a16:creationId xmlns:a16="http://schemas.microsoft.com/office/drawing/2014/main" id="{714322BB-F9EA-FBA6-B9B7-9F358217CC84}"/>
              </a:ext>
            </a:extLst>
          </p:cNvPr>
          <p:cNvSpPr/>
          <p:nvPr/>
        </p:nvSpPr>
        <p:spPr>
          <a:xfrm>
            <a:off x="2478112" y="3345569"/>
            <a:ext cx="864096" cy="1232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DCBE588-6799-F215-F36A-07133D126F8C}"/>
              </a:ext>
            </a:extLst>
          </p:cNvPr>
          <p:cNvPicPr>
            <a:picLocks noChangeAspect="1"/>
          </p:cNvPicPr>
          <p:nvPr/>
        </p:nvPicPr>
        <p:blipFill>
          <a:blip r:embed="rId3"/>
          <a:stretch>
            <a:fillRect/>
          </a:stretch>
        </p:blipFill>
        <p:spPr>
          <a:xfrm>
            <a:off x="6700961" y="2023563"/>
            <a:ext cx="3076575" cy="990600"/>
          </a:xfrm>
          <a:prstGeom prst="rect">
            <a:avLst/>
          </a:prstGeom>
          <a:ln>
            <a:solidFill>
              <a:schemeClr val="tx1"/>
            </a:solidFill>
          </a:ln>
        </p:spPr>
      </p:pic>
      <p:sp>
        <p:nvSpPr>
          <p:cNvPr id="114691" name="スライド番号プレースホルダー 3">
            <a:extLst>
              <a:ext uri="{FF2B5EF4-FFF2-40B4-BE49-F238E27FC236}">
                <a16:creationId xmlns:a16="http://schemas.microsoft.com/office/drawing/2014/main" id="{9B95E8F3-0B4A-48AC-B0D9-18E8273234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1D4F579-C9F9-4B00-9C6F-0067B94BD3F4}" type="slidenum">
              <a:rPr lang="en-US" altLang="ja-JP" sz="1000" smtClean="0">
                <a:latin typeface="+mn-ea"/>
                <a:ea typeface="+mn-ea"/>
              </a:rPr>
              <a:pPr>
                <a:spcBef>
                  <a:spcPct val="0"/>
                </a:spcBef>
                <a:buClrTx/>
                <a:buFontTx/>
                <a:buNone/>
              </a:pPr>
              <a:t>56</a:t>
            </a:fld>
            <a:endParaRPr lang="en-US" altLang="ja-JP" sz="1000">
              <a:latin typeface="+mn-ea"/>
              <a:ea typeface="+mn-ea"/>
            </a:endParaRPr>
          </a:p>
        </p:txBody>
      </p:sp>
      <p:sp>
        <p:nvSpPr>
          <p:cNvPr id="114692" name="テキスト ボックス 11">
            <a:extLst>
              <a:ext uri="{FF2B5EF4-FFF2-40B4-BE49-F238E27FC236}">
                <a16:creationId xmlns:a16="http://schemas.microsoft.com/office/drawing/2014/main" id="{DF1DD9EE-0B61-4339-8E26-CE10E5ED053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（３）申請取消（申請取り消し後の操作）</a:t>
            </a:r>
            <a:endParaRPr lang="ja-JP" altLang="en-US" u="sng">
              <a:solidFill>
                <a:srgbClr val="FF0000"/>
              </a:solidFill>
              <a:latin typeface="+mn-ea"/>
              <a:ea typeface="+mn-ea"/>
            </a:endParaRPr>
          </a:p>
        </p:txBody>
      </p:sp>
      <p:sp>
        <p:nvSpPr>
          <p:cNvPr id="114693" name="Rectangle 2">
            <a:extLst>
              <a:ext uri="{FF2B5EF4-FFF2-40B4-BE49-F238E27FC236}">
                <a16:creationId xmlns:a16="http://schemas.microsoft.com/office/drawing/2014/main" id="{65402FE5-4036-4AAA-8D3B-1D735333DEC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4694" name="正方形/長方形 11">
            <a:extLst>
              <a:ext uri="{FF2B5EF4-FFF2-40B4-BE49-F238E27FC236}">
                <a16:creationId xmlns:a16="http://schemas.microsoft.com/office/drawing/2014/main" id="{1C7F4289-AEF2-458D-8834-07B39191980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4695" name="正方形/長方形 11">
            <a:extLst>
              <a:ext uri="{FF2B5EF4-FFF2-40B4-BE49-F238E27FC236}">
                <a16:creationId xmlns:a16="http://schemas.microsoft.com/office/drawing/2014/main" id="{52E0A0A2-5893-4FA9-B758-597DD7667E67}"/>
              </a:ext>
            </a:extLst>
          </p:cNvPr>
          <p:cNvSpPr>
            <a:spLocks noChangeArrowheads="1"/>
          </p:cNvSpPr>
          <p:nvPr/>
        </p:nvSpPr>
        <p:spPr bwMode="auto">
          <a:xfrm>
            <a:off x="396875" y="1835150"/>
            <a:ext cx="6362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・削除ボタンをクリックすると、「データを削除します。このまま処理を続行しても宜しいでしょうか？」というメッセージが出ますので「</a:t>
            </a:r>
            <a:r>
              <a:rPr lang="en-US" altLang="ja-JP" sz="1400" dirty="0">
                <a:latin typeface="+mn-ea"/>
                <a:ea typeface="+mn-ea"/>
              </a:rPr>
              <a:t>OK</a:t>
            </a:r>
            <a:r>
              <a:rPr lang="ja-JP" altLang="en-US" sz="1400" dirty="0">
                <a:latin typeface="+mn-ea"/>
                <a:ea typeface="+mn-ea"/>
              </a:rPr>
              <a:t>」ボタンを押すと、データが完全に削除されます。</a:t>
            </a:r>
            <a:endParaRPr lang="en-US" altLang="ja-JP" sz="1400" dirty="0">
              <a:latin typeface="+mn-ea"/>
              <a:ea typeface="+mn-ea"/>
            </a:endParaRPr>
          </a:p>
        </p:txBody>
      </p:sp>
      <p:sp>
        <p:nvSpPr>
          <p:cNvPr id="114697" name="正方形/長方形 11">
            <a:extLst>
              <a:ext uri="{FF2B5EF4-FFF2-40B4-BE49-F238E27FC236}">
                <a16:creationId xmlns:a16="http://schemas.microsoft.com/office/drawing/2014/main" id="{EDF74D5B-5B3B-4058-BBEE-E05BE55C2DB9}"/>
              </a:ext>
            </a:extLst>
          </p:cNvPr>
          <p:cNvSpPr>
            <a:spLocks noChangeArrowheads="1"/>
          </p:cNvSpPr>
          <p:nvPr/>
        </p:nvSpPr>
        <p:spPr bwMode="auto">
          <a:xfrm>
            <a:off x="423863" y="4289425"/>
            <a:ext cx="6335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・データを修正して再申請する場合は、修正ボタンをクリックします。</a:t>
            </a:r>
            <a:endParaRPr lang="en-US" altLang="ja-JP" sz="1400" dirty="0">
              <a:latin typeface="+mn-ea"/>
              <a:ea typeface="+mn-ea"/>
            </a:endParaRPr>
          </a:p>
        </p:txBody>
      </p:sp>
      <p:sp>
        <p:nvSpPr>
          <p:cNvPr id="114698" name="正方形/長方形 11">
            <a:extLst>
              <a:ext uri="{FF2B5EF4-FFF2-40B4-BE49-F238E27FC236}">
                <a16:creationId xmlns:a16="http://schemas.microsoft.com/office/drawing/2014/main" id="{39B4EE32-32D6-4AB1-AF21-58DD4A4D7955}"/>
              </a:ext>
            </a:extLst>
          </p:cNvPr>
          <p:cNvSpPr>
            <a:spLocks noChangeArrowheads="1"/>
          </p:cNvSpPr>
          <p:nvPr/>
        </p:nvSpPr>
        <p:spPr bwMode="auto">
          <a:xfrm>
            <a:off x="144463" y="1484313"/>
            <a:ext cx="185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dirty="0">
                <a:latin typeface="+mn-ea"/>
                <a:ea typeface="+mn-ea"/>
              </a:rPr>
              <a:t>①データ削除</a:t>
            </a:r>
            <a:endParaRPr lang="en-US" altLang="ja-JP" sz="1800" dirty="0">
              <a:latin typeface="+mn-ea"/>
              <a:ea typeface="+mn-ea"/>
            </a:endParaRPr>
          </a:p>
        </p:txBody>
      </p:sp>
      <p:sp>
        <p:nvSpPr>
          <p:cNvPr id="114699" name="正方形/長方形 12">
            <a:extLst>
              <a:ext uri="{FF2B5EF4-FFF2-40B4-BE49-F238E27FC236}">
                <a16:creationId xmlns:a16="http://schemas.microsoft.com/office/drawing/2014/main" id="{6802EADF-D4D4-4A77-B172-1B56D3CC274B}"/>
              </a:ext>
            </a:extLst>
          </p:cNvPr>
          <p:cNvSpPr>
            <a:spLocks noChangeArrowheads="1"/>
          </p:cNvSpPr>
          <p:nvPr/>
        </p:nvSpPr>
        <p:spPr bwMode="auto">
          <a:xfrm>
            <a:off x="122238" y="3946525"/>
            <a:ext cx="432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②入力内容の修正（修正して再申請）</a:t>
            </a:r>
            <a:endParaRPr lang="en-US" altLang="ja-JP" sz="1800">
              <a:latin typeface="+mn-ea"/>
              <a:ea typeface="+mn-ea"/>
            </a:endParaRPr>
          </a:p>
        </p:txBody>
      </p:sp>
      <p:pic>
        <p:nvPicPr>
          <p:cNvPr id="14" name="図 5" descr="スクリーンショットの画面&#10;&#10;自動的に生成された説明">
            <a:extLst>
              <a:ext uri="{FF2B5EF4-FFF2-40B4-BE49-F238E27FC236}">
                <a16:creationId xmlns:a16="http://schemas.microsoft.com/office/drawing/2014/main" id="{8CABAEEA-B163-4C4E-B586-1EF7B65CD6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496" y="2564904"/>
            <a:ext cx="6202362" cy="1191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BE380AFB-5B80-4C19-99C9-8DE91405BB93}"/>
              </a:ext>
            </a:extLst>
          </p:cNvPr>
          <p:cNvPicPr>
            <a:picLocks noChangeAspect="1"/>
          </p:cNvPicPr>
          <p:nvPr/>
        </p:nvPicPr>
        <p:blipFill rotWithShape="1">
          <a:blip r:embed="rId5"/>
          <a:srcRect/>
          <a:stretch/>
        </p:blipFill>
        <p:spPr>
          <a:xfrm>
            <a:off x="416496" y="3335691"/>
            <a:ext cx="6199063" cy="419650"/>
          </a:xfrm>
          <a:prstGeom prst="rect">
            <a:avLst/>
          </a:prstGeom>
        </p:spPr>
      </p:pic>
      <p:cxnSp>
        <p:nvCxnSpPr>
          <p:cNvPr id="18" name="直線矢印コネクタ 17">
            <a:extLst>
              <a:ext uri="{FF2B5EF4-FFF2-40B4-BE49-F238E27FC236}">
                <a16:creationId xmlns:a16="http://schemas.microsoft.com/office/drawing/2014/main" id="{A4DA049A-4F05-49F3-AFA0-9EEBB26DCFFA}"/>
              </a:ext>
            </a:extLst>
          </p:cNvPr>
          <p:cNvCxnSpPr>
            <a:cxnSpLocks/>
            <a:stCxn id="19" idx="3"/>
          </p:cNvCxnSpPr>
          <p:nvPr/>
        </p:nvCxnSpPr>
        <p:spPr>
          <a:xfrm flipV="1">
            <a:off x="5452419" y="2852936"/>
            <a:ext cx="2791142" cy="667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13F100BB-8C0B-44DA-8DD5-9268FB398483}"/>
              </a:ext>
            </a:extLst>
          </p:cNvPr>
          <p:cNvSpPr/>
          <p:nvPr/>
        </p:nvSpPr>
        <p:spPr>
          <a:xfrm>
            <a:off x="4808984" y="332461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0" name="四角形: 角を丸くする 19">
            <a:extLst>
              <a:ext uri="{FF2B5EF4-FFF2-40B4-BE49-F238E27FC236}">
                <a16:creationId xmlns:a16="http://schemas.microsoft.com/office/drawing/2014/main" id="{3D423325-2075-43DB-9FE3-054A13EABC04}"/>
              </a:ext>
            </a:extLst>
          </p:cNvPr>
          <p:cNvSpPr/>
          <p:nvPr/>
        </p:nvSpPr>
        <p:spPr>
          <a:xfrm>
            <a:off x="8409456" y="2595284"/>
            <a:ext cx="648000" cy="32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27" name="図 5" descr="スクリーンショットの画面&#10;&#10;自動的に生成された説明">
            <a:extLst>
              <a:ext uri="{FF2B5EF4-FFF2-40B4-BE49-F238E27FC236}">
                <a16:creationId xmlns:a16="http://schemas.microsoft.com/office/drawing/2014/main" id="{60885FD7-6F6A-4EC3-B6B3-AD714F829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496" y="4715224"/>
            <a:ext cx="6202362" cy="1234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51275F77-A666-4A6F-8183-118A9B163428}"/>
              </a:ext>
            </a:extLst>
          </p:cNvPr>
          <p:cNvPicPr>
            <a:picLocks noChangeAspect="1"/>
          </p:cNvPicPr>
          <p:nvPr/>
        </p:nvPicPr>
        <p:blipFill rotWithShape="1">
          <a:blip r:embed="rId5"/>
          <a:srcRect/>
          <a:stretch/>
        </p:blipFill>
        <p:spPr>
          <a:xfrm>
            <a:off x="416496" y="5529630"/>
            <a:ext cx="6199063" cy="419650"/>
          </a:xfrm>
          <a:prstGeom prst="rect">
            <a:avLst/>
          </a:prstGeom>
        </p:spPr>
      </p:pic>
      <p:sp>
        <p:nvSpPr>
          <p:cNvPr id="29" name="四角形: 角を丸くする 28">
            <a:extLst>
              <a:ext uri="{FF2B5EF4-FFF2-40B4-BE49-F238E27FC236}">
                <a16:creationId xmlns:a16="http://schemas.microsoft.com/office/drawing/2014/main" id="{73CE9E46-6785-4B86-8186-9CEAAFD5ED8C}"/>
              </a:ext>
            </a:extLst>
          </p:cNvPr>
          <p:cNvSpPr/>
          <p:nvPr/>
        </p:nvSpPr>
        <p:spPr>
          <a:xfrm>
            <a:off x="2648744" y="551723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 name="正方形/長方形 1">
            <a:extLst>
              <a:ext uri="{FF2B5EF4-FFF2-40B4-BE49-F238E27FC236}">
                <a16:creationId xmlns:a16="http://schemas.microsoft.com/office/drawing/2014/main" id="{D721F469-85BC-57AA-614E-94D4C668259F}"/>
              </a:ext>
            </a:extLst>
          </p:cNvPr>
          <p:cNvSpPr/>
          <p:nvPr/>
        </p:nvSpPr>
        <p:spPr>
          <a:xfrm>
            <a:off x="2491931" y="3029649"/>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3" name="正方形/長方形 2">
            <a:extLst>
              <a:ext uri="{FF2B5EF4-FFF2-40B4-BE49-F238E27FC236}">
                <a16:creationId xmlns:a16="http://schemas.microsoft.com/office/drawing/2014/main" id="{947C7B7C-3A5F-95B9-353C-9CDDB43AF9F5}"/>
              </a:ext>
            </a:extLst>
          </p:cNvPr>
          <p:cNvSpPr/>
          <p:nvPr/>
        </p:nvSpPr>
        <p:spPr>
          <a:xfrm>
            <a:off x="2454548" y="5197360"/>
            <a:ext cx="864096" cy="150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F8AA583-802D-5A59-422D-944D5719E793}"/>
              </a:ext>
            </a:extLst>
          </p:cNvPr>
          <p:cNvPicPr>
            <a:picLocks noChangeAspect="1"/>
          </p:cNvPicPr>
          <p:nvPr/>
        </p:nvPicPr>
        <p:blipFill>
          <a:blip r:embed="rId3"/>
          <a:stretch>
            <a:fillRect/>
          </a:stretch>
        </p:blipFill>
        <p:spPr>
          <a:xfrm>
            <a:off x="232345" y="2492896"/>
            <a:ext cx="9491186" cy="2670048"/>
          </a:xfrm>
          <a:prstGeom prst="rect">
            <a:avLst/>
          </a:prstGeom>
        </p:spPr>
      </p:pic>
      <p:sp>
        <p:nvSpPr>
          <p:cNvPr id="116739" name="スライド番号プレースホルダー 3">
            <a:extLst>
              <a:ext uri="{FF2B5EF4-FFF2-40B4-BE49-F238E27FC236}">
                <a16:creationId xmlns:a16="http://schemas.microsoft.com/office/drawing/2014/main" id="{3EA439C8-90F8-42B2-BC88-0AED851D82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0359C84-0067-42B6-9F49-DF168C7B3E7E}" type="slidenum">
              <a:rPr lang="en-US" altLang="ja-JP" sz="1000" smtClean="0">
                <a:latin typeface="+mn-ea"/>
                <a:ea typeface="+mn-ea"/>
              </a:rPr>
              <a:pPr>
                <a:spcBef>
                  <a:spcPct val="0"/>
                </a:spcBef>
                <a:buClrTx/>
                <a:buFontTx/>
                <a:buNone/>
              </a:pPr>
              <a:t>57</a:t>
            </a:fld>
            <a:endParaRPr lang="en-US" altLang="ja-JP" sz="1000">
              <a:latin typeface="+mn-ea"/>
              <a:ea typeface="+mn-ea"/>
            </a:endParaRPr>
          </a:p>
        </p:txBody>
      </p:sp>
      <p:sp>
        <p:nvSpPr>
          <p:cNvPr id="116740" name="テキスト ボックス 11">
            <a:extLst>
              <a:ext uri="{FF2B5EF4-FFF2-40B4-BE49-F238E27FC236}">
                <a16:creationId xmlns:a16="http://schemas.microsoft.com/office/drawing/2014/main" id="{D18853DB-B69F-4F8D-8AF7-ADD659B9DD8F}"/>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6741" name="Rectangle 2">
            <a:extLst>
              <a:ext uri="{FF2B5EF4-FFF2-40B4-BE49-F238E27FC236}">
                <a16:creationId xmlns:a16="http://schemas.microsoft.com/office/drawing/2014/main" id="{C0765658-83CE-4B13-89B1-FA70BBD5524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6742" name="正方形/長方形 11">
            <a:extLst>
              <a:ext uri="{FF2B5EF4-FFF2-40B4-BE49-F238E27FC236}">
                <a16:creationId xmlns:a16="http://schemas.microsoft.com/office/drawing/2014/main" id="{D1C709DD-A0A7-4339-B43D-E201BA21BD0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6743" name="正方形/長方形 11">
            <a:extLst>
              <a:ext uri="{FF2B5EF4-FFF2-40B4-BE49-F238E27FC236}">
                <a16:creationId xmlns:a16="http://schemas.microsoft.com/office/drawing/2014/main" id="{4F7C0357-647D-4030-9328-96A0A2673243}"/>
              </a:ext>
            </a:extLst>
          </p:cNvPr>
          <p:cNvSpPr>
            <a:spLocks noChangeArrowheads="1"/>
          </p:cNvSpPr>
          <p:nvPr/>
        </p:nvSpPr>
        <p:spPr bwMode="auto">
          <a:xfrm>
            <a:off x="166688" y="1485900"/>
            <a:ext cx="92508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・商工会議所の審査において、申請内容の不備により承認できない場合、状態が「発給申請」から「保留」に　</a:t>
            </a:r>
            <a:endParaRPr lang="en-US" altLang="ja-JP" sz="1400" dirty="0">
              <a:latin typeface="+mn-ea"/>
              <a:ea typeface="+mn-ea"/>
            </a:endParaRPr>
          </a:p>
          <a:p>
            <a:pPr>
              <a:spcBef>
                <a:spcPct val="0"/>
              </a:spcBef>
              <a:buClrTx/>
              <a:buFontTx/>
              <a:buNone/>
            </a:pPr>
            <a:r>
              <a:rPr lang="ja-JP" altLang="en-US" sz="1400" dirty="0">
                <a:latin typeface="+mn-ea"/>
                <a:ea typeface="+mn-ea"/>
              </a:rPr>
              <a:t>　変わります。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状態が「保留」になると、「本件に関するご担当者」欄に入力いただいたメールアドレス宛に通知されます。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「保留」状態では審査は進みません。申請内容を修正し、再度申請を行う必要があります。</a:t>
            </a:r>
            <a:endParaRPr lang="en-US" altLang="ja-JP" sz="1400" dirty="0">
              <a:latin typeface="+mn-ea"/>
              <a:ea typeface="+mn-ea"/>
            </a:endParaRPr>
          </a:p>
        </p:txBody>
      </p:sp>
      <p:sp>
        <p:nvSpPr>
          <p:cNvPr id="116745" name="正方形/長方形 11">
            <a:extLst>
              <a:ext uri="{FF2B5EF4-FFF2-40B4-BE49-F238E27FC236}">
                <a16:creationId xmlns:a16="http://schemas.microsoft.com/office/drawing/2014/main" id="{67AAB97B-2DFC-4552-ADF3-2D7F3CAE3D03}"/>
              </a:ext>
            </a:extLst>
          </p:cNvPr>
          <p:cNvSpPr>
            <a:spLocks noChangeArrowheads="1"/>
          </p:cNvSpPr>
          <p:nvPr/>
        </p:nvSpPr>
        <p:spPr bwMode="auto">
          <a:xfrm>
            <a:off x="354013" y="5896145"/>
            <a:ext cx="920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発給申請状況一覧を開いた時、状態が「発給申請」のものが一覧表示されます。状態が「保留」の案件を表示するには、検索欄の状態で「保留」を選択し、「検索」をクリックする必要があります（上図）。</a:t>
            </a:r>
            <a:endParaRPr lang="en-US" altLang="ja-JP" sz="1400" dirty="0">
              <a:latin typeface="+mn-ea"/>
              <a:ea typeface="+mn-ea"/>
            </a:endParaRPr>
          </a:p>
        </p:txBody>
      </p:sp>
      <p:sp>
        <p:nvSpPr>
          <p:cNvPr id="7" name="矢印: 下 6">
            <a:extLst>
              <a:ext uri="{FF2B5EF4-FFF2-40B4-BE49-F238E27FC236}">
                <a16:creationId xmlns:a16="http://schemas.microsoft.com/office/drawing/2014/main" id="{20AAC60B-9624-439E-9919-400C9A9D6836}"/>
              </a:ext>
            </a:extLst>
          </p:cNvPr>
          <p:cNvSpPr/>
          <p:nvPr/>
        </p:nvSpPr>
        <p:spPr>
          <a:xfrm>
            <a:off x="6177384" y="3717031"/>
            <a:ext cx="431800" cy="43200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9C0BC4B7-E9C7-4F28-B54C-1B533C67EB67}"/>
              </a:ext>
            </a:extLst>
          </p:cNvPr>
          <p:cNvSpPr/>
          <p:nvPr/>
        </p:nvSpPr>
        <p:spPr>
          <a:xfrm>
            <a:off x="5997200" y="3401134"/>
            <a:ext cx="756000" cy="28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1" name="四角形: 角を丸くする 10">
            <a:extLst>
              <a:ext uri="{FF2B5EF4-FFF2-40B4-BE49-F238E27FC236}">
                <a16:creationId xmlns:a16="http://schemas.microsoft.com/office/drawing/2014/main" id="{E323F526-1C2A-4285-BCE3-968ADE52D8CA}"/>
              </a:ext>
            </a:extLst>
          </p:cNvPr>
          <p:cNvSpPr/>
          <p:nvPr/>
        </p:nvSpPr>
        <p:spPr>
          <a:xfrm>
            <a:off x="4736976" y="2852935"/>
            <a:ext cx="1080120" cy="4097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9" name="直線矢印コネクタ 18">
            <a:extLst>
              <a:ext uri="{FF2B5EF4-FFF2-40B4-BE49-F238E27FC236}">
                <a16:creationId xmlns:a16="http://schemas.microsoft.com/office/drawing/2014/main" id="{465888A4-D93C-446E-8C3C-22D3D6AE8C4C}"/>
              </a:ext>
            </a:extLst>
          </p:cNvPr>
          <p:cNvCxnSpPr>
            <a:cxnSpLocks/>
            <a:stCxn id="11" idx="3"/>
            <a:endCxn id="116747" idx="1"/>
          </p:cNvCxnSpPr>
          <p:nvPr/>
        </p:nvCxnSpPr>
        <p:spPr>
          <a:xfrm>
            <a:off x="5817096" y="3057829"/>
            <a:ext cx="2086558" cy="4539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536AEC3-82B5-4F2E-8317-C82A93CFC36B}"/>
              </a:ext>
            </a:extLst>
          </p:cNvPr>
          <p:cNvCxnSpPr>
            <a:cxnSpLocks/>
            <a:stCxn id="17" idx="3"/>
            <a:endCxn id="116747" idx="1"/>
          </p:cNvCxnSpPr>
          <p:nvPr/>
        </p:nvCxnSpPr>
        <p:spPr>
          <a:xfrm flipV="1">
            <a:off x="6753200" y="3511746"/>
            <a:ext cx="1150454" cy="333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747" name="正方形/長方形 11">
            <a:extLst>
              <a:ext uri="{FF2B5EF4-FFF2-40B4-BE49-F238E27FC236}">
                <a16:creationId xmlns:a16="http://schemas.microsoft.com/office/drawing/2014/main" id="{7E576BEB-5887-4F47-8057-F9546E7261A0}"/>
              </a:ext>
            </a:extLst>
          </p:cNvPr>
          <p:cNvSpPr>
            <a:spLocks noChangeArrowheads="1"/>
          </p:cNvSpPr>
          <p:nvPr/>
        </p:nvSpPr>
        <p:spPr bwMode="auto">
          <a:xfrm>
            <a:off x="7903654" y="3188580"/>
            <a:ext cx="157331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「保留」を選択して「検索」をクリックします。</a:t>
            </a:r>
            <a:endParaRPr lang="en-US" altLang="ja-JP" sz="1200" dirty="0">
              <a:latin typeface="+mn-ea"/>
              <a:ea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4270D9A-AFE4-4A43-D725-C17BE1AF4DBA}"/>
              </a:ext>
            </a:extLst>
          </p:cNvPr>
          <p:cNvPicPr>
            <a:picLocks noChangeAspect="1"/>
          </p:cNvPicPr>
          <p:nvPr/>
        </p:nvPicPr>
        <p:blipFill>
          <a:blip r:embed="rId3"/>
          <a:stretch>
            <a:fillRect/>
          </a:stretch>
        </p:blipFill>
        <p:spPr>
          <a:xfrm>
            <a:off x="560509" y="2276871"/>
            <a:ext cx="7659815" cy="3945065"/>
          </a:xfrm>
          <a:prstGeom prst="rect">
            <a:avLst/>
          </a:prstGeom>
        </p:spPr>
      </p:pic>
      <p:sp>
        <p:nvSpPr>
          <p:cNvPr id="118787" name="スライド番号プレースホルダー 3">
            <a:extLst>
              <a:ext uri="{FF2B5EF4-FFF2-40B4-BE49-F238E27FC236}">
                <a16:creationId xmlns:a16="http://schemas.microsoft.com/office/drawing/2014/main" id="{24D4764F-5A01-43CC-A686-2BA8BE7CD2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8E24D53-D8B7-427C-9B5E-3E9ECDE5640B}" type="slidenum">
              <a:rPr lang="en-US" altLang="ja-JP" sz="1000" smtClean="0">
                <a:latin typeface="+mn-ea"/>
                <a:ea typeface="+mn-ea"/>
              </a:rPr>
              <a:pPr>
                <a:spcBef>
                  <a:spcPct val="0"/>
                </a:spcBef>
                <a:buClrTx/>
                <a:buFontTx/>
                <a:buNone/>
              </a:pPr>
              <a:t>58</a:t>
            </a:fld>
            <a:endParaRPr lang="en-US" altLang="ja-JP" sz="1000">
              <a:latin typeface="+mn-ea"/>
              <a:ea typeface="+mn-ea"/>
            </a:endParaRPr>
          </a:p>
        </p:txBody>
      </p:sp>
      <p:sp>
        <p:nvSpPr>
          <p:cNvPr id="118788" name="テキスト ボックス 11">
            <a:extLst>
              <a:ext uri="{FF2B5EF4-FFF2-40B4-BE49-F238E27FC236}">
                <a16:creationId xmlns:a16="http://schemas.microsoft.com/office/drawing/2014/main" id="{85FBE2E7-0606-4657-BF7C-1EE6D7FFD30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18789" name="Rectangle 2">
            <a:extLst>
              <a:ext uri="{FF2B5EF4-FFF2-40B4-BE49-F238E27FC236}">
                <a16:creationId xmlns:a16="http://schemas.microsoft.com/office/drawing/2014/main" id="{F687EE7B-6DC0-4463-BD11-07FF2C14998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18790" name="正方形/長方形 11">
            <a:extLst>
              <a:ext uri="{FF2B5EF4-FFF2-40B4-BE49-F238E27FC236}">
                <a16:creationId xmlns:a16="http://schemas.microsoft.com/office/drawing/2014/main" id="{866A8C6B-224B-4DF2-809E-C10F9752877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18791" name="正方形/長方形 11">
            <a:extLst>
              <a:ext uri="{FF2B5EF4-FFF2-40B4-BE49-F238E27FC236}">
                <a16:creationId xmlns:a16="http://schemas.microsoft.com/office/drawing/2014/main" id="{7F027D4C-99C4-4ABF-BDB8-C2A0D4991B96}"/>
              </a:ext>
            </a:extLst>
          </p:cNvPr>
          <p:cNvSpPr>
            <a:spLocks noChangeArrowheads="1"/>
          </p:cNvSpPr>
          <p:nvPr/>
        </p:nvSpPr>
        <p:spPr bwMode="auto">
          <a:xfrm>
            <a:off x="201613" y="1471613"/>
            <a:ext cx="9504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・「保留」状態の画面を開くと、「審査担当者からのメッセージ」欄にメッセージが表示されます。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　</a:t>
            </a:r>
            <a:r>
              <a:rPr lang="en-US" altLang="ja-JP" sz="1400" dirty="0">
                <a:latin typeface="+mn-ea"/>
                <a:ea typeface="+mn-ea"/>
              </a:rPr>
              <a:t>※</a:t>
            </a:r>
            <a:r>
              <a:rPr lang="ja-JP" altLang="en-US" sz="1400" dirty="0">
                <a:latin typeface="+mn-ea"/>
                <a:ea typeface="+mn-ea"/>
              </a:rPr>
              <a:t>特にメッセージがない場合、空欄になります。</a:t>
            </a:r>
            <a:endParaRPr lang="en-US" altLang="ja-JP" sz="1400" dirty="0">
              <a:latin typeface="+mn-ea"/>
              <a:ea typeface="+mn-ea"/>
            </a:endParaRPr>
          </a:p>
          <a:p>
            <a:pPr>
              <a:spcBef>
                <a:spcPct val="0"/>
              </a:spcBef>
              <a:buClrTx/>
              <a:buFontTx/>
              <a:buNone/>
            </a:pPr>
            <a:r>
              <a:rPr lang="ja-JP" altLang="en-US" sz="1400" dirty="0">
                <a:latin typeface="+mn-ea"/>
                <a:ea typeface="+mn-ea"/>
              </a:rPr>
              <a:t>・「修正」ボタンをクリックし、不備の修正を行います。</a:t>
            </a:r>
            <a:endParaRPr lang="en-US" altLang="ja-JP" sz="1400" dirty="0">
              <a:latin typeface="+mn-ea"/>
              <a:ea typeface="+mn-ea"/>
            </a:endParaRPr>
          </a:p>
        </p:txBody>
      </p:sp>
      <p:sp>
        <p:nvSpPr>
          <p:cNvPr id="18" name="四角形: 角を丸くする 17">
            <a:extLst>
              <a:ext uri="{FF2B5EF4-FFF2-40B4-BE49-F238E27FC236}">
                <a16:creationId xmlns:a16="http://schemas.microsoft.com/office/drawing/2014/main" id="{396C63BC-69F7-4C0E-AA6D-0ED107C55D32}"/>
              </a:ext>
            </a:extLst>
          </p:cNvPr>
          <p:cNvSpPr/>
          <p:nvPr/>
        </p:nvSpPr>
        <p:spPr>
          <a:xfrm>
            <a:off x="7634758" y="4365136"/>
            <a:ext cx="576000"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9" name="四角形: 角を丸くする 18">
            <a:extLst>
              <a:ext uri="{FF2B5EF4-FFF2-40B4-BE49-F238E27FC236}">
                <a16:creationId xmlns:a16="http://schemas.microsoft.com/office/drawing/2014/main" id="{2659B6D7-B3BD-4287-A06A-6F3FF28FAE43}"/>
              </a:ext>
            </a:extLst>
          </p:cNvPr>
          <p:cNvSpPr/>
          <p:nvPr/>
        </p:nvSpPr>
        <p:spPr>
          <a:xfrm>
            <a:off x="488505" y="3494495"/>
            <a:ext cx="7776000" cy="7986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a:extLst>
              <a:ext uri="{FF2B5EF4-FFF2-40B4-BE49-F238E27FC236}">
                <a16:creationId xmlns:a16="http://schemas.microsoft.com/office/drawing/2014/main" id="{B4BDF292-683F-40DE-B3EA-DBDBBDC4814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zh-TW" altLang="en-US" sz="5000" dirty="0">
                <a:solidFill>
                  <a:schemeClr val="tx1"/>
                </a:solidFill>
              </a:rPr>
              <a:t>１．貿易登録</a:t>
            </a:r>
            <a:endParaRPr lang="ja-JP" altLang="en-US" sz="5000" dirty="0">
              <a:solidFill>
                <a:schemeClr val="tx1"/>
              </a:solidFill>
            </a:endParaRPr>
          </a:p>
        </p:txBody>
      </p:sp>
      <p:sp>
        <p:nvSpPr>
          <p:cNvPr id="15363" name="スライド番号プレースホルダー 3">
            <a:extLst>
              <a:ext uri="{FF2B5EF4-FFF2-40B4-BE49-F238E27FC236}">
                <a16:creationId xmlns:a16="http://schemas.microsoft.com/office/drawing/2014/main" id="{B141CF1C-298E-49FB-8C97-1EE9B8C162F8}"/>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9AA37A9D-71EE-42BD-8758-EFC24FDA2F90}" type="slidenum">
              <a:rPr lang="en-US" altLang="ja-JP" sz="1000">
                <a:ea typeface="Osaka"/>
              </a:rPr>
              <a:pPr algn="ctr" eaLnBrk="1" hangingPunct="1">
                <a:spcBef>
                  <a:spcPct val="0"/>
                </a:spcBef>
                <a:buClrTx/>
                <a:buFontTx/>
                <a:buNone/>
              </a:pPr>
              <a:t>5</a:t>
            </a:fld>
            <a:endParaRPr lang="en-US" altLang="ja-JP" sz="1000">
              <a:ea typeface="Osak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スライド番号プレースホルダー 3">
            <a:extLst>
              <a:ext uri="{FF2B5EF4-FFF2-40B4-BE49-F238E27FC236}">
                <a16:creationId xmlns:a16="http://schemas.microsoft.com/office/drawing/2014/main" id="{EE1AA207-0470-4DB5-9B7B-79D2C1F2A9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5B4C494-5379-4FB5-AEA1-F1C8E477121C}" type="slidenum">
              <a:rPr lang="en-US" altLang="ja-JP" sz="1000" smtClean="0">
                <a:latin typeface="+mn-ea"/>
                <a:ea typeface="+mn-ea"/>
              </a:rPr>
              <a:pPr>
                <a:spcBef>
                  <a:spcPct val="0"/>
                </a:spcBef>
                <a:buClrTx/>
                <a:buFontTx/>
                <a:buNone/>
              </a:pPr>
              <a:t>59</a:t>
            </a:fld>
            <a:endParaRPr lang="en-US" altLang="ja-JP" sz="1000">
              <a:latin typeface="+mn-ea"/>
              <a:ea typeface="+mn-ea"/>
            </a:endParaRPr>
          </a:p>
        </p:txBody>
      </p:sp>
      <p:sp>
        <p:nvSpPr>
          <p:cNvPr id="120836" name="テキスト ボックス 11">
            <a:extLst>
              <a:ext uri="{FF2B5EF4-FFF2-40B4-BE49-F238E27FC236}">
                <a16:creationId xmlns:a16="http://schemas.microsoft.com/office/drawing/2014/main" id="{FDBD53DE-E41F-472D-9A12-F3B20521032E}"/>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（４）不備の修正（状態が「保留」の時）</a:t>
            </a:r>
          </a:p>
        </p:txBody>
      </p:sp>
      <p:sp>
        <p:nvSpPr>
          <p:cNvPr id="120837" name="Rectangle 2">
            <a:extLst>
              <a:ext uri="{FF2B5EF4-FFF2-40B4-BE49-F238E27FC236}">
                <a16:creationId xmlns:a16="http://schemas.microsoft.com/office/drawing/2014/main" id="{56689261-A921-4879-AB01-3B5E6AFECB6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３．発給申請</a:t>
            </a:r>
            <a:endParaRPr lang="ja-JP" altLang="en-US" sz="2400">
              <a:solidFill>
                <a:schemeClr val="tx1"/>
              </a:solidFill>
              <a:latin typeface="+mn-ea"/>
              <a:ea typeface="+mn-ea"/>
            </a:endParaRPr>
          </a:p>
        </p:txBody>
      </p:sp>
      <p:sp>
        <p:nvSpPr>
          <p:cNvPr id="120838" name="正方形/長方形 11">
            <a:extLst>
              <a:ext uri="{FF2B5EF4-FFF2-40B4-BE49-F238E27FC236}">
                <a16:creationId xmlns:a16="http://schemas.microsoft.com/office/drawing/2014/main" id="{48EABF51-626A-46D0-A774-B49C9409ECA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0839" name="正方形/長方形 11">
            <a:extLst>
              <a:ext uri="{FF2B5EF4-FFF2-40B4-BE49-F238E27FC236}">
                <a16:creationId xmlns:a16="http://schemas.microsoft.com/office/drawing/2014/main" id="{E19A00FD-F1BB-427D-99DB-59B86D27CAEB}"/>
              </a:ext>
            </a:extLst>
          </p:cNvPr>
          <p:cNvSpPr>
            <a:spLocks noChangeArrowheads="1"/>
          </p:cNvSpPr>
          <p:nvPr/>
        </p:nvSpPr>
        <p:spPr bwMode="auto">
          <a:xfrm>
            <a:off x="271463" y="141287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・「修正」をクリックすると、新規発給申請と同じ発給申請入力画面が表示されます。</a:t>
            </a:r>
            <a:endParaRPr lang="en-US" altLang="ja-JP" sz="1400" dirty="0">
              <a:latin typeface="+mn-ea"/>
              <a:ea typeface="+mn-ea"/>
            </a:endParaRPr>
          </a:p>
          <a:p>
            <a:pPr>
              <a:spcBef>
                <a:spcPct val="0"/>
              </a:spcBef>
              <a:buClrTx/>
              <a:buFontTx/>
              <a:buNone/>
            </a:pPr>
            <a:r>
              <a:rPr lang="ja-JP" altLang="en-US" sz="1400" dirty="0">
                <a:latin typeface="+mn-ea"/>
                <a:ea typeface="+mn-ea"/>
              </a:rPr>
              <a:t>・不備を修正したら「発給申請」ボタンをクリックし、申請を完了します。</a:t>
            </a:r>
            <a:endParaRPr lang="en-US" altLang="ja-JP" sz="1400" dirty="0">
              <a:latin typeface="+mn-ea"/>
              <a:ea typeface="+mn-ea"/>
            </a:endParaRPr>
          </a:p>
        </p:txBody>
      </p:sp>
      <p:sp>
        <p:nvSpPr>
          <p:cNvPr id="120840" name="正方形/長方形 11">
            <a:extLst>
              <a:ext uri="{FF2B5EF4-FFF2-40B4-BE49-F238E27FC236}">
                <a16:creationId xmlns:a16="http://schemas.microsoft.com/office/drawing/2014/main" id="{ECB95AE5-7292-4380-9EF2-82B772D562C4}"/>
              </a:ext>
            </a:extLst>
          </p:cNvPr>
          <p:cNvSpPr>
            <a:spLocks noChangeArrowheads="1"/>
          </p:cNvSpPr>
          <p:nvPr/>
        </p:nvSpPr>
        <p:spPr bwMode="auto">
          <a:xfrm>
            <a:off x="342900" y="5589240"/>
            <a:ext cx="576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a:t>
            </a:r>
            <a:endParaRPr lang="en-US" altLang="ja-JP" sz="1400" dirty="0">
              <a:latin typeface="+mn-ea"/>
              <a:ea typeface="+mn-ea"/>
            </a:endParaRPr>
          </a:p>
        </p:txBody>
      </p:sp>
      <p:pic>
        <p:nvPicPr>
          <p:cNvPr id="5" name="図 4">
            <a:extLst>
              <a:ext uri="{FF2B5EF4-FFF2-40B4-BE49-F238E27FC236}">
                <a16:creationId xmlns:a16="http://schemas.microsoft.com/office/drawing/2014/main" id="{C3E30427-2DA8-42DC-8291-571354001AE8}"/>
              </a:ext>
            </a:extLst>
          </p:cNvPr>
          <p:cNvPicPr>
            <a:picLocks noChangeAspect="1"/>
          </p:cNvPicPr>
          <p:nvPr/>
        </p:nvPicPr>
        <p:blipFill>
          <a:blip r:embed="rId3"/>
          <a:stretch>
            <a:fillRect/>
          </a:stretch>
        </p:blipFill>
        <p:spPr>
          <a:xfrm>
            <a:off x="500062" y="5805264"/>
            <a:ext cx="5083175" cy="615918"/>
          </a:xfrm>
          <a:prstGeom prst="rect">
            <a:avLst/>
          </a:prstGeom>
        </p:spPr>
      </p:pic>
      <p:sp>
        <p:nvSpPr>
          <p:cNvPr id="17" name="四角形: 角を丸くする 16">
            <a:extLst>
              <a:ext uri="{FF2B5EF4-FFF2-40B4-BE49-F238E27FC236}">
                <a16:creationId xmlns:a16="http://schemas.microsoft.com/office/drawing/2014/main" id="{8814DA8A-4436-4D98-81E5-050DD27C6398}"/>
              </a:ext>
            </a:extLst>
          </p:cNvPr>
          <p:cNvSpPr/>
          <p:nvPr/>
        </p:nvSpPr>
        <p:spPr>
          <a:xfrm>
            <a:off x="3606800" y="5810751"/>
            <a:ext cx="463550"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6" name="図 5">
            <a:extLst>
              <a:ext uri="{FF2B5EF4-FFF2-40B4-BE49-F238E27FC236}">
                <a16:creationId xmlns:a16="http://schemas.microsoft.com/office/drawing/2014/main" id="{45DBDE53-29AF-411F-3238-49E12307A61D}"/>
              </a:ext>
            </a:extLst>
          </p:cNvPr>
          <p:cNvPicPr>
            <a:picLocks noChangeAspect="1"/>
          </p:cNvPicPr>
          <p:nvPr/>
        </p:nvPicPr>
        <p:blipFill>
          <a:blip r:embed="rId4"/>
          <a:stretch>
            <a:fillRect/>
          </a:stretch>
        </p:blipFill>
        <p:spPr>
          <a:xfrm>
            <a:off x="394413" y="2060798"/>
            <a:ext cx="5292662" cy="360045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386DBD-6EEA-D481-0766-B454D0B2A236}"/>
              </a:ext>
            </a:extLst>
          </p:cNvPr>
          <p:cNvPicPr>
            <a:picLocks noChangeAspect="1"/>
          </p:cNvPicPr>
          <p:nvPr/>
        </p:nvPicPr>
        <p:blipFill>
          <a:blip r:embed="rId3"/>
          <a:stretch>
            <a:fillRect/>
          </a:stretch>
        </p:blipFill>
        <p:spPr>
          <a:xfrm>
            <a:off x="128464" y="3058632"/>
            <a:ext cx="9505188" cy="2962656"/>
          </a:xfrm>
          <a:prstGeom prst="rect">
            <a:avLst/>
          </a:prstGeom>
        </p:spPr>
      </p:pic>
      <p:sp>
        <p:nvSpPr>
          <p:cNvPr id="122882" name="スライド番号プレースホルダー 3">
            <a:extLst>
              <a:ext uri="{FF2B5EF4-FFF2-40B4-BE49-F238E27FC236}">
                <a16:creationId xmlns:a16="http://schemas.microsoft.com/office/drawing/2014/main" id="{EDE4018E-2E3B-4A50-A42A-AE44EF86AF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60</a:t>
            </a:fld>
            <a:endParaRPr lang="en-US" altLang="ja-JP" sz="1000" dirty="0">
              <a:latin typeface="+mn-ea"/>
              <a:ea typeface="+mn-ea"/>
            </a:endParaRPr>
          </a:p>
        </p:txBody>
      </p:sp>
      <p:sp>
        <p:nvSpPr>
          <p:cNvPr id="122883" name="テキスト ボックス 11">
            <a:extLst>
              <a:ext uri="{FF2B5EF4-FFF2-40B4-BE49-F238E27FC236}">
                <a16:creationId xmlns:a16="http://schemas.microsoft.com/office/drawing/2014/main" id="{2B2F5CE3-3E5F-42C4-ADF9-01BCC9AC62FD}"/>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（５）審査の完了（承認）</a:t>
            </a:r>
            <a:endParaRPr lang="ja-JP" altLang="en-US" u="sng" dirty="0">
              <a:solidFill>
                <a:srgbClr val="FF0000"/>
              </a:solidFill>
              <a:latin typeface="+mn-ea"/>
              <a:ea typeface="+mn-ea"/>
            </a:endParaRPr>
          </a:p>
        </p:txBody>
      </p:sp>
      <p:sp>
        <p:nvSpPr>
          <p:cNvPr id="122884" name="Rectangle 2">
            <a:extLst>
              <a:ext uri="{FF2B5EF4-FFF2-40B4-BE49-F238E27FC236}">
                <a16:creationId xmlns:a16="http://schemas.microsoft.com/office/drawing/2014/main" id="{EC595A76-C637-4062-A362-B481DEC55658}"/>
              </a:ext>
            </a:extLst>
          </p:cNvPr>
          <p:cNvSpPr>
            <a:spLocks noGrp="1" noChangeArrowheads="1"/>
          </p:cNvSpPr>
          <p:nvPr>
            <p:ph type="title"/>
          </p:nvPr>
        </p:nvSpPr>
        <p:spPr>
          <a:xfrm>
            <a:off x="166688" y="304800"/>
            <a:ext cx="9394825" cy="539750"/>
          </a:xfrm>
        </p:spPr>
        <p:txBody>
          <a:bodyPr/>
          <a:lstStyle/>
          <a:p>
            <a:pPr eaLnBrk="1" hangingPunct="1"/>
            <a:r>
              <a:rPr lang="zh-TW" altLang="en-US" sz="2400" dirty="0">
                <a:solidFill>
                  <a:schemeClr val="tx1"/>
                </a:solidFill>
                <a:latin typeface="+mn-ea"/>
                <a:ea typeface="+mn-ea"/>
              </a:rPr>
              <a:t>３．発給申請</a:t>
            </a:r>
            <a:endParaRPr lang="ja-JP" altLang="en-US" sz="2400" dirty="0">
              <a:solidFill>
                <a:schemeClr val="tx1"/>
              </a:solidFill>
              <a:latin typeface="+mn-ea"/>
              <a:ea typeface="+mn-ea"/>
            </a:endParaRPr>
          </a:p>
        </p:txBody>
      </p:sp>
      <p:sp>
        <p:nvSpPr>
          <p:cNvPr id="122885" name="正方形/長方形 11">
            <a:extLst>
              <a:ext uri="{FF2B5EF4-FFF2-40B4-BE49-F238E27FC236}">
                <a16:creationId xmlns:a16="http://schemas.microsoft.com/office/drawing/2014/main" id="{A08AE780-16EC-434E-A50E-73005922D30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122886" name="正方形/長方形 11">
            <a:extLst>
              <a:ext uri="{FF2B5EF4-FFF2-40B4-BE49-F238E27FC236}">
                <a16:creationId xmlns:a16="http://schemas.microsoft.com/office/drawing/2014/main" id="{CD5B3FA3-2F58-47D8-AD9F-AB9CD06FD01D}"/>
              </a:ext>
            </a:extLst>
          </p:cNvPr>
          <p:cNvSpPr>
            <a:spLocks noChangeArrowheads="1"/>
          </p:cNvSpPr>
          <p:nvPr/>
        </p:nvSpPr>
        <p:spPr bwMode="auto">
          <a:xfrm>
            <a:off x="128588" y="1412875"/>
            <a:ext cx="9432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・審査が完了すると、状態が「承認」になります。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・状態が「承認」となった後、申請時に「審査完了通知メールの受信希望」にチェックを入れて</a:t>
            </a:r>
            <a:endParaRPr lang="en-US" altLang="ja-JP" sz="1600" dirty="0">
              <a:latin typeface="+mn-ea"/>
              <a:ea typeface="+mn-ea"/>
            </a:endParaRPr>
          </a:p>
          <a:p>
            <a:pPr>
              <a:spcBef>
                <a:spcPct val="0"/>
              </a:spcBef>
              <a:buClrTx/>
              <a:buFontTx/>
              <a:buNone/>
            </a:pPr>
            <a:r>
              <a:rPr lang="ja-JP" altLang="en-US" sz="1600" dirty="0">
                <a:latin typeface="+mn-ea"/>
                <a:ea typeface="+mn-ea"/>
              </a:rPr>
              <a:t>　いると、メールで通知されます。</a:t>
            </a:r>
            <a:endParaRPr lang="en-US" altLang="ja-JP" sz="1600" dirty="0">
              <a:latin typeface="+mn-ea"/>
              <a:ea typeface="+mn-ea"/>
            </a:endParaRPr>
          </a:p>
          <a:p>
            <a:pPr>
              <a:spcBef>
                <a:spcPct val="0"/>
              </a:spcBef>
              <a:buClrTx/>
              <a:buFontTx/>
              <a:buNone/>
            </a:pPr>
            <a:r>
              <a:rPr lang="ja-JP" altLang="en-US" sz="1600" dirty="0">
                <a:latin typeface="+mn-ea"/>
                <a:ea typeface="+mn-ea"/>
              </a:rPr>
              <a:t>・状態が「承認」の案件を表示するには、 「発給申請状況一覧」画面の検索欄の状態で「承認」を</a:t>
            </a:r>
            <a:endParaRPr lang="en-US" altLang="ja-JP" sz="1600" dirty="0">
              <a:latin typeface="+mn-ea"/>
              <a:ea typeface="+mn-ea"/>
            </a:endParaRPr>
          </a:p>
          <a:p>
            <a:pPr>
              <a:spcBef>
                <a:spcPct val="0"/>
              </a:spcBef>
              <a:buClrTx/>
              <a:buFontTx/>
              <a:buNone/>
            </a:pPr>
            <a:r>
              <a:rPr lang="ja-JP" altLang="en-US" sz="1600" dirty="0">
                <a:latin typeface="+mn-ea"/>
                <a:ea typeface="+mn-ea"/>
              </a:rPr>
              <a:t>　選択し、「検索」をクリックする必要があります（下図）。</a:t>
            </a:r>
            <a:endParaRPr lang="en-US" altLang="ja-JP" sz="1600" dirty="0">
              <a:latin typeface="+mn-ea"/>
              <a:ea typeface="+mn-ea"/>
            </a:endParaRPr>
          </a:p>
        </p:txBody>
      </p:sp>
      <p:sp>
        <p:nvSpPr>
          <p:cNvPr id="19" name="四角形: 角を丸くする 18">
            <a:extLst>
              <a:ext uri="{FF2B5EF4-FFF2-40B4-BE49-F238E27FC236}">
                <a16:creationId xmlns:a16="http://schemas.microsoft.com/office/drawing/2014/main" id="{7F50FFA0-B7AF-48C9-83DE-C4E7A90BC496}"/>
              </a:ext>
            </a:extLst>
          </p:cNvPr>
          <p:cNvSpPr/>
          <p:nvPr/>
        </p:nvSpPr>
        <p:spPr>
          <a:xfrm>
            <a:off x="4634747" y="3415014"/>
            <a:ext cx="1110341" cy="3809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8" name="四角形: 角を丸くする 17">
            <a:extLst>
              <a:ext uri="{FF2B5EF4-FFF2-40B4-BE49-F238E27FC236}">
                <a16:creationId xmlns:a16="http://schemas.microsoft.com/office/drawing/2014/main" id="{378F1B92-1154-4680-A7CA-15D17B2F62CD}"/>
              </a:ext>
            </a:extLst>
          </p:cNvPr>
          <p:cNvSpPr/>
          <p:nvPr/>
        </p:nvSpPr>
        <p:spPr>
          <a:xfrm>
            <a:off x="5961192" y="3994760"/>
            <a:ext cx="648000"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2">
            <a:extLst>
              <a:ext uri="{FF2B5EF4-FFF2-40B4-BE49-F238E27FC236}">
                <a16:creationId xmlns:a16="http://schemas.microsoft.com/office/drawing/2014/main" id="{F91BFCCD-FC30-413A-B888-4EF74EA798FD}"/>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４</a:t>
            </a:r>
            <a:r>
              <a:rPr lang="zh-TW" altLang="en-US" sz="5000" dirty="0">
                <a:solidFill>
                  <a:schemeClr val="tx1"/>
                </a:solidFill>
              </a:rPr>
              <a:t>．</a:t>
            </a:r>
            <a:r>
              <a:rPr lang="ja-JP" altLang="en-US" sz="5000" dirty="0">
                <a:solidFill>
                  <a:schemeClr val="tx1"/>
                </a:solidFill>
              </a:rPr>
              <a:t>クレジットカード決済</a:t>
            </a:r>
          </a:p>
        </p:txBody>
      </p:sp>
      <p:sp>
        <p:nvSpPr>
          <p:cNvPr id="7" name="スライド番号プレースホルダー 3">
            <a:extLst>
              <a:ext uri="{FF2B5EF4-FFF2-40B4-BE49-F238E27FC236}">
                <a16:creationId xmlns:a16="http://schemas.microsoft.com/office/drawing/2014/main" id="{A71C93B3-3EE4-3A1F-5263-3EBD7EA1FAEF}"/>
              </a:ext>
            </a:extLst>
          </p:cNvPr>
          <p:cNvSpPr txBox="1">
            <a:spLocks/>
          </p:cNvSpPr>
          <p:nvPr/>
        </p:nvSpPr>
        <p:spPr bwMode="auto">
          <a:xfrm>
            <a:off x="9237662" y="6656388"/>
            <a:ext cx="324000" cy="1444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ctr" rtl="0" eaLnBrk="1" fontAlgn="base" hangingPunct="1">
              <a:spcBef>
                <a:spcPct val="20000"/>
              </a:spcBef>
              <a:spcAft>
                <a:spcPct val="0"/>
              </a:spcAft>
              <a:buClr>
                <a:srgbClr val="E60000"/>
              </a:buClr>
              <a:buFont typeface="Osaka"/>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kern="1200">
                <a:solidFill>
                  <a:schemeClr val="tx1"/>
                </a:solidFill>
                <a:latin typeface="ＭＳ ゴシック" panose="020B0609070205080204" pitchFamily="49" charset="-128"/>
                <a:ea typeface="ＭＳ ゴシック" panose="020B0609070205080204" pitchFamily="49" charset="-128"/>
                <a:cs typeface="Osaka"/>
              </a:defRPr>
            </a:lvl3pPr>
            <a:lvl4pPr marL="16002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kern="1200">
                <a:solidFill>
                  <a:schemeClr val="tx1"/>
                </a:solidFill>
                <a:latin typeface="ＭＳ ゴシック" panose="020B0609070205080204" pitchFamily="49" charset="-128"/>
                <a:ea typeface="ＭＳ ゴシック" panose="020B0609070205080204" pitchFamily="49" charset="-128"/>
                <a:cs typeface="Osaka"/>
              </a:defRPr>
            </a:lvl4pPr>
            <a:lvl5pPr marL="2057400" indent="-228600" algn="l" rtl="0" eaLnBrk="0" fontAlgn="base"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5pPr>
            <a:lvl6pPr marL="25146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6pPr>
            <a:lvl7pPr marL="29718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7pPr>
            <a:lvl8pPr marL="34290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8pPr>
            <a:lvl9pPr marL="3886200" indent="-228600" algn="l" defTabSz="914400" rtl="0" eaLnBrk="0" fontAlgn="base" latinLnBrk="0" hangingPunct="0">
              <a:spcBef>
                <a:spcPct val="20000"/>
              </a:spcBef>
              <a:spcAft>
                <a:spcPct val="0"/>
              </a:spcAft>
              <a:buClr>
                <a:srgbClr val="E66666"/>
              </a:buClr>
              <a:buChar char="»"/>
              <a:defRPr kumimoji="1" sz="1200" kern="1200">
                <a:solidFill>
                  <a:schemeClr val="tx1"/>
                </a:solidFill>
                <a:latin typeface="ＭＳ ゴシック" panose="020B0609070205080204" pitchFamily="49" charset="-128"/>
                <a:ea typeface="ＭＳ ゴシック" panose="020B0609070205080204" pitchFamily="49" charset="-128"/>
                <a:cs typeface="Osaka"/>
              </a:defRPr>
            </a:lvl9pPr>
          </a:lstStyle>
          <a:p>
            <a:pPr>
              <a:spcBef>
                <a:spcPct val="0"/>
              </a:spcBef>
              <a:buClrTx/>
              <a:buFontTx/>
              <a:buNone/>
            </a:pPr>
            <a:fld id="{DB86E0C3-1EB6-436D-878B-148516BF1904}" type="slidenum">
              <a:rPr lang="en-US" altLang="ja-JP" sz="1000" smtClean="0">
                <a:latin typeface="+mn-ea"/>
                <a:ea typeface="+mn-ea"/>
              </a:rPr>
              <a:pPr>
                <a:spcBef>
                  <a:spcPct val="0"/>
                </a:spcBef>
                <a:buClrTx/>
                <a:buFontTx/>
                <a:buNone/>
              </a:pPr>
              <a:t>61</a:t>
            </a:fld>
            <a:endParaRPr lang="en-US" altLang="ja-JP" sz="1000" dirty="0">
              <a:latin typeface="+mn-ea"/>
              <a:ea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D0CDA3A-4C5F-415F-B90E-4982649C19ED}"/>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126979" name="スライド番号プレースホルダー 3">
            <a:extLst>
              <a:ext uri="{FF2B5EF4-FFF2-40B4-BE49-F238E27FC236}">
                <a16:creationId xmlns:a16="http://schemas.microsoft.com/office/drawing/2014/main" id="{0D4E6BF1-9F9B-4DCD-9DA2-74F1CB3BD0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0F0D64-9A20-4092-9C69-45E566E4E26A}" type="slidenum">
              <a:rPr lang="en-US" altLang="ja-JP" sz="1000" smtClean="0">
                <a:latin typeface="+mn-ea"/>
                <a:ea typeface="+mn-ea"/>
              </a:rPr>
              <a:pPr>
                <a:spcBef>
                  <a:spcPct val="0"/>
                </a:spcBef>
                <a:buClrTx/>
                <a:buFontTx/>
                <a:buNone/>
              </a:pPr>
              <a:t>62</a:t>
            </a:fld>
            <a:endParaRPr lang="en-US" altLang="ja-JP" sz="1000">
              <a:latin typeface="+mn-ea"/>
              <a:ea typeface="+mn-ea"/>
            </a:endParaRPr>
          </a:p>
        </p:txBody>
      </p:sp>
      <p:sp>
        <p:nvSpPr>
          <p:cNvPr id="126980" name="Rectangle 2">
            <a:extLst>
              <a:ext uri="{FF2B5EF4-FFF2-40B4-BE49-F238E27FC236}">
                <a16:creationId xmlns:a16="http://schemas.microsoft.com/office/drawing/2014/main" id="{BCC0693E-66FA-4CE1-B351-F80CC03484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6981" name="テキスト ボックス 11">
            <a:extLst>
              <a:ext uri="{FF2B5EF4-FFF2-40B4-BE49-F238E27FC236}">
                <a16:creationId xmlns:a16="http://schemas.microsoft.com/office/drawing/2014/main" id="{8F8D11EC-F4EA-4EBC-AFF7-33815C37FD4D}"/>
              </a:ext>
            </a:extLst>
          </p:cNvPr>
          <p:cNvSpPr txBox="1">
            <a:spLocks noChangeArrowheads="1"/>
          </p:cNvSpPr>
          <p:nvPr/>
        </p:nvSpPr>
        <p:spPr bwMode="auto">
          <a:xfrm>
            <a:off x="163513" y="13747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・審査が完了すると手数料支払い待ちの状態となります。発給申請時に選択した決済方法により、　　　手数料を支払います。手数料の支払い後、証明書の印刷が可能になります。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・メニューの「クレジット決済」を選択します。</a:t>
            </a:r>
            <a:endParaRPr lang="en-US" altLang="ja-JP" sz="1600" dirty="0">
              <a:latin typeface="+mn-ea"/>
              <a:ea typeface="+mn-ea"/>
            </a:endParaRPr>
          </a:p>
        </p:txBody>
      </p:sp>
      <p:sp>
        <p:nvSpPr>
          <p:cNvPr id="126983" name="正方形/長方形 11">
            <a:extLst>
              <a:ext uri="{FF2B5EF4-FFF2-40B4-BE49-F238E27FC236}">
                <a16:creationId xmlns:a16="http://schemas.microsoft.com/office/drawing/2014/main" id="{7C20EDD5-1B34-48E3-9562-04588CADADA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26984" name="テキスト ボックス 11">
            <a:extLst>
              <a:ext uri="{FF2B5EF4-FFF2-40B4-BE49-F238E27FC236}">
                <a16:creationId xmlns:a16="http://schemas.microsoft.com/office/drawing/2014/main" id="{C9FF7604-DDDB-476A-A376-759E1769B24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（１）クレジットカード決済</a:t>
            </a:r>
            <a:endParaRPr lang="ja-JP" altLang="en-US" u="sng">
              <a:solidFill>
                <a:srgbClr val="FF0000"/>
              </a:solidFill>
              <a:latin typeface="+mn-ea"/>
              <a:ea typeface="+mn-ea"/>
            </a:endParaRPr>
          </a:p>
        </p:txBody>
      </p:sp>
      <p:sp>
        <p:nvSpPr>
          <p:cNvPr id="8" name="四角形: 角を丸くする 7">
            <a:extLst>
              <a:ext uri="{FF2B5EF4-FFF2-40B4-BE49-F238E27FC236}">
                <a16:creationId xmlns:a16="http://schemas.microsoft.com/office/drawing/2014/main" id="{2B6A0852-3148-4A84-818F-AEDBD131940F}"/>
              </a:ext>
            </a:extLst>
          </p:cNvPr>
          <p:cNvSpPr/>
          <p:nvPr/>
        </p:nvSpPr>
        <p:spPr>
          <a:xfrm>
            <a:off x="4953000" y="3861048"/>
            <a:ext cx="1944216" cy="576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7569B-9255-7D5C-47FF-606F6BC62B0E}"/>
              </a:ext>
            </a:extLst>
          </p:cNvPr>
          <p:cNvPicPr>
            <a:picLocks noChangeAspect="1"/>
          </p:cNvPicPr>
          <p:nvPr/>
        </p:nvPicPr>
        <p:blipFill>
          <a:blip r:embed="rId3"/>
          <a:stretch>
            <a:fillRect/>
          </a:stretch>
        </p:blipFill>
        <p:spPr>
          <a:xfrm>
            <a:off x="518318" y="1948597"/>
            <a:ext cx="8943975" cy="4514850"/>
          </a:xfrm>
          <a:prstGeom prst="rect">
            <a:avLst/>
          </a:prstGeom>
          <a:ln>
            <a:solidFill>
              <a:schemeClr val="tx1"/>
            </a:solidFill>
          </a:ln>
        </p:spPr>
      </p:pic>
      <p:sp>
        <p:nvSpPr>
          <p:cNvPr id="129028" name="スライド番号プレースホルダー 3">
            <a:extLst>
              <a:ext uri="{FF2B5EF4-FFF2-40B4-BE49-F238E27FC236}">
                <a16:creationId xmlns:a16="http://schemas.microsoft.com/office/drawing/2014/main" id="{DAD455C3-5747-49E4-9796-D7CF6671DB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7DDC23C-6AF1-42A0-872B-BFF4E173A6E0}" type="slidenum">
              <a:rPr lang="en-US" altLang="ja-JP" sz="1000" smtClean="0">
                <a:latin typeface="+mn-ea"/>
                <a:ea typeface="+mn-ea"/>
              </a:rPr>
              <a:pPr>
                <a:spcBef>
                  <a:spcPct val="0"/>
                </a:spcBef>
                <a:buClrTx/>
                <a:buFontTx/>
                <a:buNone/>
              </a:pPr>
              <a:t>63</a:t>
            </a:fld>
            <a:endParaRPr lang="en-US" altLang="ja-JP" sz="1000">
              <a:latin typeface="+mn-ea"/>
              <a:ea typeface="+mn-ea"/>
            </a:endParaRPr>
          </a:p>
        </p:txBody>
      </p:sp>
      <p:sp>
        <p:nvSpPr>
          <p:cNvPr id="129029" name="Rectangle 2">
            <a:extLst>
              <a:ext uri="{FF2B5EF4-FFF2-40B4-BE49-F238E27FC236}">
                <a16:creationId xmlns:a16="http://schemas.microsoft.com/office/drawing/2014/main" id="{5758F35C-462D-4DC1-B917-08C20BD1793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29030" name="テキスト ボックス 11">
            <a:extLst>
              <a:ext uri="{FF2B5EF4-FFF2-40B4-BE49-F238E27FC236}">
                <a16:creationId xmlns:a16="http://schemas.microsoft.com/office/drawing/2014/main" id="{FF14B46B-93A8-4369-9819-795BDF3B2AF7}"/>
              </a:ext>
            </a:extLst>
          </p:cNvPr>
          <p:cNvSpPr txBox="1">
            <a:spLocks noChangeArrowheads="1"/>
          </p:cNvSpPr>
          <p:nvPr/>
        </p:nvSpPr>
        <p:spPr bwMode="auto">
          <a:xfrm>
            <a:off x="74613" y="981075"/>
            <a:ext cx="9831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・手数料の支払い待ちの案件（審査が完了し、状態が「承認」のもの）が一覧表示されます。</a:t>
            </a:r>
            <a:endParaRPr lang="en-US" altLang="ja-JP" sz="1600" dirty="0">
              <a:latin typeface="+mn-ea"/>
              <a:ea typeface="+mn-ea"/>
            </a:endParaRPr>
          </a:p>
          <a:p>
            <a:pPr>
              <a:spcBef>
                <a:spcPct val="0"/>
              </a:spcBef>
              <a:buClrTx/>
              <a:buFontTx/>
              <a:buNone/>
            </a:pPr>
            <a:r>
              <a:rPr lang="ja-JP" altLang="en-US" sz="1600" dirty="0">
                <a:latin typeface="+mn-ea"/>
                <a:ea typeface="+mn-ea"/>
              </a:rPr>
              <a:t>・クレジットカード決済を行う証明書を「カートに追加」又は「全てカートに追加」で選択して、</a:t>
            </a:r>
            <a:endParaRPr lang="en-US" altLang="ja-JP" sz="1600" dirty="0">
              <a:latin typeface="+mn-ea"/>
              <a:ea typeface="+mn-ea"/>
            </a:endParaRPr>
          </a:p>
          <a:p>
            <a:pPr>
              <a:spcBef>
                <a:spcPct val="0"/>
              </a:spcBef>
              <a:buClrTx/>
              <a:buFontTx/>
              <a:buNone/>
            </a:pPr>
            <a:r>
              <a:rPr lang="ja-JP" altLang="en-US" sz="1600" dirty="0">
                <a:latin typeface="+mn-ea"/>
                <a:ea typeface="+mn-ea"/>
              </a:rPr>
              <a:t>　「カートに進む」をクリックします。</a:t>
            </a:r>
            <a:endParaRPr lang="en-US" altLang="ja-JP" sz="1600" dirty="0">
              <a:latin typeface="+mn-ea"/>
              <a:ea typeface="+mn-ea"/>
            </a:endParaRPr>
          </a:p>
        </p:txBody>
      </p:sp>
      <p:sp>
        <p:nvSpPr>
          <p:cNvPr id="129034" name="正方形/長方形 11">
            <a:extLst>
              <a:ext uri="{FF2B5EF4-FFF2-40B4-BE49-F238E27FC236}">
                <a16:creationId xmlns:a16="http://schemas.microsoft.com/office/drawing/2014/main" id="{34CA2716-CBDF-49EA-A424-9DA7DABDB04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 name="四角形: 角を丸くする 12">
            <a:extLst>
              <a:ext uri="{FF2B5EF4-FFF2-40B4-BE49-F238E27FC236}">
                <a16:creationId xmlns:a16="http://schemas.microsoft.com/office/drawing/2014/main" id="{1FC89461-F62A-4EA7-86B0-A8BC840B05A7}"/>
              </a:ext>
            </a:extLst>
          </p:cNvPr>
          <p:cNvSpPr/>
          <p:nvPr/>
        </p:nvSpPr>
        <p:spPr>
          <a:xfrm>
            <a:off x="992560" y="4005064"/>
            <a:ext cx="9361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 name="四角形: 角を丸くする 16">
            <a:extLst>
              <a:ext uri="{FF2B5EF4-FFF2-40B4-BE49-F238E27FC236}">
                <a16:creationId xmlns:a16="http://schemas.microsoft.com/office/drawing/2014/main" id="{AE232D71-55C3-4319-8C00-38C5E5AB1033}"/>
              </a:ext>
            </a:extLst>
          </p:cNvPr>
          <p:cNvSpPr/>
          <p:nvPr/>
        </p:nvSpPr>
        <p:spPr>
          <a:xfrm>
            <a:off x="4016896" y="5661248"/>
            <a:ext cx="1368152"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5" name="直線矢印コネクタ 4">
            <a:extLst>
              <a:ext uri="{FF2B5EF4-FFF2-40B4-BE49-F238E27FC236}">
                <a16:creationId xmlns:a16="http://schemas.microsoft.com/office/drawing/2014/main" id="{78341307-F4F2-F8C1-2E8A-A57C034A8B47}"/>
              </a:ext>
            </a:extLst>
          </p:cNvPr>
          <p:cNvCxnSpPr>
            <a:cxnSpLocks/>
          </p:cNvCxnSpPr>
          <p:nvPr/>
        </p:nvCxnSpPr>
        <p:spPr>
          <a:xfrm>
            <a:off x="2000672" y="4206022"/>
            <a:ext cx="4176464" cy="15765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83D2A4C2-A5C3-558D-87A3-BB3F854D2098}"/>
              </a:ext>
            </a:extLst>
          </p:cNvPr>
          <p:cNvSpPr/>
          <p:nvPr/>
        </p:nvSpPr>
        <p:spPr>
          <a:xfrm>
            <a:off x="6177136" y="5661248"/>
            <a:ext cx="2016224"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スライド番号プレースホルダー 3">
            <a:extLst>
              <a:ext uri="{FF2B5EF4-FFF2-40B4-BE49-F238E27FC236}">
                <a16:creationId xmlns:a16="http://schemas.microsoft.com/office/drawing/2014/main" id="{E27E9EC4-17D4-496E-8D6B-B80D0733E7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1AFF9-B4E1-4E0B-8347-FC58AAF977D5}" type="slidenum">
              <a:rPr lang="en-US" altLang="ja-JP" sz="1000" smtClean="0">
                <a:latin typeface="+mn-ea"/>
                <a:ea typeface="+mn-ea"/>
              </a:rPr>
              <a:pPr>
                <a:spcBef>
                  <a:spcPct val="0"/>
                </a:spcBef>
                <a:buClrTx/>
                <a:buFontTx/>
                <a:buNone/>
              </a:pPr>
              <a:t>64</a:t>
            </a:fld>
            <a:endParaRPr lang="en-US" altLang="ja-JP" sz="1000">
              <a:latin typeface="+mn-ea"/>
              <a:ea typeface="+mn-ea"/>
            </a:endParaRPr>
          </a:p>
        </p:txBody>
      </p:sp>
      <p:sp>
        <p:nvSpPr>
          <p:cNvPr id="131076" name="Rectangle 2">
            <a:extLst>
              <a:ext uri="{FF2B5EF4-FFF2-40B4-BE49-F238E27FC236}">
                <a16:creationId xmlns:a16="http://schemas.microsoft.com/office/drawing/2014/main" id="{2EB53321-6916-474C-BC06-CEA80E1689F2}"/>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131077" name="テキスト ボックス 11">
            <a:extLst>
              <a:ext uri="{FF2B5EF4-FFF2-40B4-BE49-F238E27FC236}">
                <a16:creationId xmlns:a16="http://schemas.microsoft.com/office/drawing/2014/main" id="{29F141DA-C9BC-4D60-A60C-3DA64AFE11A3}"/>
              </a:ext>
            </a:extLst>
          </p:cNvPr>
          <p:cNvSpPr txBox="1">
            <a:spLocks noChangeArrowheads="1"/>
          </p:cNvSpPr>
          <p:nvPr/>
        </p:nvSpPr>
        <p:spPr bwMode="auto">
          <a:xfrm>
            <a:off x="74613" y="955675"/>
            <a:ext cx="95773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・前画面で選んだ証明書の一覧と、手数料の決済金額合計が表示されます。</a:t>
            </a:r>
            <a:endParaRPr lang="en-US" altLang="ja-JP" sz="1600" dirty="0">
              <a:latin typeface="+mn-ea"/>
              <a:ea typeface="+mn-ea"/>
            </a:endParaRPr>
          </a:p>
          <a:p>
            <a:pPr>
              <a:spcBef>
                <a:spcPct val="0"/>
              </a:spcBef>
              <a:buClrTx/>
              <a:buFontTx/>
              <a:buNone/>
            </a:pPr>
            <a:r>
              <a:rPr lang="ja-JP" altLang="en-US" sz="1600" dirty="0">
                <a:latin typeface="+mn-ea"/>
                <a:ea typeface="+mn-ea"/>
              </a:rPr>
              <a:t>・申請する内容を確認後、「決済する（</a:t>
            </a:r>
            <a:r>
              <a:rPr lang="en-US" altLang="ja-JP" sz="1600" dirty="0">
                <a:latin typeface="+mn-ea"/>
                <a:ea typeface="+mn-ea"/>
              </a:rPr>
              <a:t>×</a:t>
            </a:r>
            <a:r>
              <a:rPr lang="ja-JP" altLang="en-US" sz="1600" dirty="0">
                <a:latin typeface="+mn-ea"/>
                <a:ea typeface="+mn-ea"/>
              </a:rPr>
              <a:t>件分）」をクリックします。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・「カートから削除」または「全てカートから削除」をクリックすると、前画面の申請一覧に</a:t>
            </a:r>
            <a:endParaRPr lang="en-US" altLang="ja-JP" sz="1600" dirty="0">
              <a:latin typeface="+mn-ea"/>
              <a:ea typeface="+mn-ea"/>
            </a:endParaRPr>
          </a:p>
          <a:p>
            <a:pPr>
              <a:spcBef>
                <a:spcPct val="0"/>
              </a:spcBef>
              <a:buClrTx/>
              <a:buFontTx/>
              <a:buNone/>
            </a:pPr>
            <a:r>
              <a:rPr lang="ja-JP" altLang="en-US" sz="1600" dirty="0">
                <a:latin typeface="+mn-ea"/>
                <a:ea typeface="+mn-ea"/>
              </a:rPr>
              <a:t>　表示が戻ります。</a:t>
            </a:r>
            <a:endParaRPr lang="en-US" altLang="ja-JP" sz="1600" dirty="0">
              <a:latin typeface="+mn-ea"/>
              <a:ea typeface="+mn-ea"/>
            </a:endParaRPr>
          </a:p>
          <a:p>
            <a:pPr>
              <a:spcBef>
                <a:spcPct val="0"/>
              </a:spcBef>
              <a:buClrTx/>
              <a:buNone/>
            </a:pPr>
            <a:r>
              <a:rPr lang="ja-JP" altLang="en-US" sz="1600" dirty="0">
                <a:latin typeface="+mn-ea"/>
                <a:ea typeface="+mn-ea"/>
              </a:rPr>
              <a:t>・決済サイトにて</a:t>
            </a:r>
            <a:r>
              <a:rPr lang="ja-JP" altLang="en-US" sz="1600" dirty="0">
                <a:solidFill>
                  <a:srgbClr val="FF0000"/>
                </a:solidFill>
                <a:latin typeface="+mn-ea"/>
                <a:ea typeface="+mn-ea"/>
              </a:rPr>
              <a:t>５分以内</a:t>
            </a:r>
            <a:r>
              <a:rPr lang="ja-JP" altLang="en-US" sz="1600" dirty="0">
                <a:latin typeface="+mn-ea"/>
                <a:ea typeface="+mn-ea"/>
              </a:rPr>
              <a:t>に決済を完了してください。</a:t>
            </a:r>
            <a:endParaRPr lang="en-US" altLang="ja-JP" sz="1600" dirty="0">
              <a:latin typeface="+mn-ea"/>
              <a:ea typeface="+mn-ea"/>
            </a:endParaRPr>
          </a:p>
          <a:p>
            <a:pPr>
              <a:spcBef>
                <a:spcPct val="0"/>
              </a:spcBef>
              <a:buClrTx/>
              <a:buFontTx/>
              <a:buNone/>
            </a:pPr>
            <a:r>
              <a:rPr lang="ja-JP" altLang="en-US" sz="1600" dirty="0">
                <a:solidFill>
                  <a:srgbClr val="FF0000"/>
                </a:solidFill>
                <a:latin typeface="+mn-ea"/>
                <a:ea typeface="+mn-ea"/>
              </a:rPr>
              <a:t>（注）クレジット決済完了後、返金には応じられません。</a:t>
            </a:r>
            <a:endParaRPr lang="en-US" altLang="ja-JP" sz="1600" dirty="0">
              <a:solidFill>
                <a:srgbClr val="FF0000"/>
              </a:solidFill>
              <a:latin typeface="+mn-ea"/>
              <a:ea typeface="+mn-ea"/>
            </a:endParaRPr>
          </a:p>
          <a:p>
            <a:pPr>
              <a:spcBef>
                <a:spcPct val="0"/>
              </a:spcBef>
              <a:buClr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下図の例では、</a:t>
            </a:r>
            <a:r>
              <a:rPr lang="en-US" altLang="ja-JP" sz="1600" dirty="0">
                <a:latin typeface="+mn-ea"/>
                <a:ea typeface="+mn-ea"/>
              </a:rPr>
              <a:t>1,100</a:t>
            </a:r>
            <a:r>
              <a:rPr lang="ja-JP" altLang="en-US" sz="1600" dirty="0">
                <a:latin typeface="+mn-ea"/>
                <a:ea typeface="+mn-ea"/>
              </a:rPr>
              <a:t>円の証明書２件を選択し、合計</a:t>
            </a:r>
            <a:r>
              <a:rPr lang="en-US" altLang="ja-JP" sz="1600" dirty="0">
                <a:latin typeface="+mn-ea"/>
                <a:ea typeface="+mn-ea"/>
              </a:rPr>
              <a:t>2,200</a:t>
            </a:r>
            <a:r>
              <a:rPr lang="ja-JP" altLang="en-US" sz="1600" dirty="0">
                <a:latin typeface="+mn-ea"/>
                <a:ea typeface="+mn-ea"/>
              </a:rPr>
              <a:t>円分のクレジット決済を行っています。</a:t>
            </a:r>
            <a:endParaRPr lang="en-US" altLang="ja-JP" sz="1600" dirty="0">
              <a:latin typeface="+mn-ea"/>
              <a:ea typeface="+mn-ea"/>
            </a:endParaRPr>
          </a:p>
          <a:p>
            <a:pPr>
              <a:spcBef>
                <a:spcPct val="0"/>
              </a:spcBef>
              <a:buClrTx/>
              <a:buFontTx/>
              <a:buNone/>
            </a:pPr>
            <a:endParaRPr lang="en-US" altLang="ja-JP" sz="1600" dirty="0">
              <a:solidFill>
                <a:srgbClr val="FF0000"/>
              </a:solidFill>
              <a:latin typeface="+mn-ea"/>
              <a:ea typeface="+mn-ea"/>
            </a:endParaRPr>
          </a:p>
        </p:txBody>
      </p:sp>
      <p:sp>
        <p:nvSpPr>
          <p:cNvPr id="131080" name="正方形/長方形 11">
            <a:extLst>
              <a:ext uri="{FF2B5EF4-FFF2-40B4-BE49-F238E27FC236}">
                <a16:creationId xmlns:a16="http://schemas.microsoft.com/office/drawing/2014/main" id="{E162171B-AE49-4273-A294-134FAC5DB4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grpSp>
        <p:nvGrpSpPr>
          <p:cNvPr id="7" name="グループ化 6">
            <a:extLst>
              <a:ext uri="{FF2B5EF4-FFF2-40B4-BE49-F238E27FC236}">
                <a16:creationId xmlns:a16="http://schemas.microsoft.com/office/drawing/2014/main" id="{85A2DCBC-C9EB-C52C-6B7D-B1AFDCBE9A03}"/>
              </a:ext>
            </a:extLst>
          </p:cNvPr>
          <p:cNvGrpSpPr>
            <a:grpSpLocks noChangeAspect="1"/>
          </p:cNvGrpSpPr>
          <p:nvPr/>
        </p:nvGrpSpPr>
        <p:grpSpPr>
          <a:xfrm>
            <a:off x="1467885" y="2906358"/>
            <a:ext cx="7108984" cy="3618986"/>
            <a:chOff x="1424608" y="2479525"/>
            <a:chExt cx="7559040" cy="3848100"/>
          </a:xfrm>
        </p:grpSpPr>
        <p:pic>
          <p:nvPicPr>
            <p:cNvPr id="5" name="図 4">
              <a:extLst>
                <a:ext uri="{FF2B5EF4-FFF2-40B4-BE49-F238E27FC236}">
                  <a16:creationId xmlns:a16="http://schemas.microsoft.com/office/drawing/2014/main" id="{646583D7-8D68-3BE9-E689-1B16A304F45C}"/>
                </a:ext>
              </a:extLst>
            </p:cNvPr>
            <p:cNvPicPr>
              <a:picLocks noChangeAspect="1"/>
            </p:cNvPicPr>
            <p:nvPr/>
          </p:nvPicPr>
          <p:blipFill>
            <a:blip r:embed="rId3"/>
            <a:stretch>
              <a:fillRect/>
            </a:stretch>
          </p:blipFill>
          <p:spPr>
            <a:xfrm>
              <a:off x="1424608" y="2479525"/>
              <a:ext cx="7559040" cy="3848100"/>
            </a:xfrm>
            <a:prstGeom prst="rect">
              <a:avLst/>
            </a:prstGeom>
            <a:ln>
              <a:solidFill>
                <a:srgbClr val="000000"/>
              </a:solidFill>
            </a:ln>
          </p:spPr>
        </p:pic>
        <p:sp>
          <p:nvSpPr>
            <p:cNvPr id="6" name="四角形: 角を丸くする 5">
              <a:extLst>
                <a:ext uri="{FF2B5EF4-FFF2-40B4-BE49-F238E27FC236}">
                  <a16:creationId xmlns:a16="http://schemas.microsoft.com/office/drawing/2014/main" id="{EA1FCA3B-59CA-33FF-AE91-AC8036321D76}"/>
                </a:ext>
              </a:extLst>
            </p:cNvPr>
            <p:cNvSpPr/>
            <p:nvPr/>
          </p:nvSpPr>
          <p:spPr>
            <a:xfrm>
              <a:off x="6609184" y="5805264"/>
              <a:ext cx="1368152"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
        <p:nvSpPr>
          <p:cNvPr id="9" name="四角形: 角を丸くする 8">
            <a:extLst>
              <a:ext uri="{FF2B5EF4-FFF2-40B4-BE49-F238E27FC236}">
                <a16:creationId xmlns:a16="http://schemas.microsoft.com/office/drawing/2014/main" id="{532E7443-81B2-FE50-2A5D-519F9723B269}"/>
              </a:ext>
            </a:extLst>
          </p:cNvPr>
          <p:cNvSpPr/>
          <p:nvPr/>
        </p:nvSpPr>
        <p:spPr>
          <a:xfrm>
            <a:off x="-591616" y="2420888"/>
            <a:ext cx="1368152" cy="122413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スライド番号プレースホルダー 3">
            <a:extLst>
              <a:ext uri="{FF2B5EF4-FFF2-40B4-BE49-F238E27FC236}">
                <a16:creationId xmlns:a16="http://schemas.microsoft.com/office/drawing/2014/main" id="{F8EF319F-EED5-4612-B352-04FDD82164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945B1B-E790-4B51-95E0-2CC1526C89D2}" type="slidenum">
              <a:rPr lang="en-US" altLang="ja-JP" sz="1000" smtClean="0">
                <a:latin typeface="+mn-ea"/>
                <a:ea typeface="+mn-ea"/>
              </a:rPr>
              <a:pPr>
                <a:spcBef>
                  <a:spcPct val="0"/>
                </a:spcBef>
                <a:buClrTx/>
                <a:buFontTx/>
                <a:buNone/>
              </a:pPr>
              <a:t>65</a:t>
            </a:fld>
            <a:endParaRPr lang="en-US" altLang="ja-JP" sz="1000">
              <a:latin typeface="+mn-ea"/>
              <a:ea typeface="+mn-ea"/>
            </a:endParaRPr>
          </a:p>
        </p:txBody>
      </p:sp>
      <p:sp>
        <p:nvSpPr>
          <p:cNvPr id="133124" name="Rectangle 2">
            <a:extLst>
              <a:ext uri="{FF2B5EF4-FFF2-40B4-BE49-F238E27FC236}">
                <a16:creationId xmlns:a16="http://schemas.microsoft.com/office/drawing/2014/main" id="{2B8B247E-00F0-4A01-A880-225AA6CEDCE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3127" name="テキスト ボックス 11">
            <a:extLst>
              <a:ext uri="{FF2B5EF4-FFF2-40B4-BE49-F238E27FC236}">
                <a16:creationId xmlns:a16="http://schemas.microsoft.com/office/drawing/2014/main" id="{07E3DC97-5725-401E-A410-6CB21CCD45DF}"/>
              </a:ext>
            </a:extLst>
          </p:cNvPr>
          <p:cNvSpPr txBox="1">
            <a:spLocks noChangeArrowheads="1"/>
          </p:cNvSpPr>
          <p:nvPr/>
        </p:nvSpPr>
        <p:spPr bwMode="auto">
          <a:xfrm>
            <a:off x="166688" y="982663"/>
            <a:ext cx="95773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・お支払い方法、クレジットカード番号、クレジットカード名義人、カード有効期間を入力して、</a:t>
            </a:r>
            <a:endParaRPr lang="en-US" altLang="ja-JP" sz="1600" dirty="0">
              <a:latin typeface="+mn-ea"/>
              <a:ea typeface="+mn-ea"/>
            </a:endParaRPr>
          </a:p>
          <a:p>
            <a:pPr>
              <a:spcBef>
                <a:spcPct val="0"/>
              </a:spcBef>
              <a:buClrTx/>
              <a:buFontTx/>
              <a:buNone/>
            </a:pPr>
            <a:r>
              <a:rPr lang="ja-JP" altLang="en-US" sz="1600" dirty="0">
                <a:latin typeface="+mn-ea"/>
                <a:ea typeface="+mn-ea"/>
              </a:rPr>
              <a:t>　「決定」ボタンをクリックします。</a:t>
            </a:r>
            <a:endParaRPr lang="en-US" altLang="ja-JP" sz="1600" dirty="0">
              <a:latin typeface="+mn-ea"/>
              <a:ea typeface="+mn-ea"/>
            </a:endParaRPr>
          </a:p>
          <a:p>
            <a:pPr>
              <a:spcBef>
                <a:spcPct val="0"/>
              </a:spcBef>
              <a:buClr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下図の例では、</a:t>
            </a:r>
            <a:r>
              <a:rPr lang="en-US" altLang="ja-JP" sz="1600" dirty="0">
                <a:latin typeface="+mn-ea"/>
                <a:ea typeface="+mn-ea"/>
              </a:rPr>
              <a:t>1,100</a:t>
            </a:r>
            <a:r>
              <a:rPr lang="ja-JP" altLang="en-US" sz="1600" dirty="0">
                <a:latin typeface="+mn-ea"/>
                <a:ea typeface="+mn-ea"/>
              </a:rPr>
              <a:t>円の証明書２件を選択し、合計</a:t>
            </a:r>
            <a:r>
              <a:rPr lang="en-US" altLang="ja-JP" sz="1600" dirty="0">
                <a:latin typeface="+mn-ea"/>
                <a:ea typeface="+mn-ea"/>
              </a:rPr>
              <a:t>2,200</a:t>
            </a:r>
            <a:r>
              <a:rPr lang="ja-JP" altLang="en-US" sz="1600" dirty="0">
                <a:latin typeface="+mn-ea"/>
                <a:ea typeface="+mn-ea"/>
              </a:rPr>
              <a:t>円分のクレジット決済を行っています。</a:t>
            </a:r>
            <a:endParaRPr lang="en-US" altLang="ja-JP" sz="1600" dirty="0">
              <a:latin typeface="+mn-ea"/>
              <a:ea typeface="+mn-ea"/>
            </a:endParaRPr>
          </a:p>
          <a:p>
            <a:pPr>
              <a:spcBef>
                <a:spcPct val="0"/>
              </a:spcBef>
              <a:buClrTx/>
              <a:buFontTx/>
              <a:buNone/>
            </a:pPr>
            <a:endParaRPr lang="en-US" altLang="ja-JP" sz="1600" dirty="0">
              <a:latin typeface="+mn-ea"/>
              <a:ea typeface="+mn-ea"/>
            </a:endParaRPr>
          </a:p>
        </p:txBody>
      </p:sp>
      <p:sp>
        <p:nvSpPr>
          <p:cNvPr id="133128" name="正方形/長方形 11">
            <a:extLst>
              <a:ext uri="{FF2B5EF4-FFF2-40B4-BE49-F238E27FC236}">
                <a16:creationId xmlns:a16="http://schemas.microsoft.com/office/drawing/2014/main" id="{0C5BC3C2-CB90-4210-A976-D5C4D164E54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grpSp>
        <p:nvGrpSpPr>
          <p:cNvPr id="9" name="グループ化 8">
            <a:extLst>
              <a:ext uri="{FF2B5EF4-FFF2-40B4-BE49-F238E27FC236}">
                <a16:creationId xmlns:a16="http://schemas.microsoft.com/office/drawing/2014/main" id="{79151372-1B55-3B49-4128-B10118B8C32C}"/>
              </a:ext>
            </a:extLst>
          </p:cNvPr>
          <p:cNvGrpSpPr>
            <a:grpSpLocks noChangeAspect="1"/>
          </p:cNvGrpSpPr>
          <p:nvPr/>
        </p:nvGrpSpPr>
        <p:grpSpPr>
          <a:xfrm>
            <a:off x="3164493" y="1957505"/>
            <a:ext cx="3384709" cy="4639847"/>
            <a:chOff x="6609184" y="1705551"/>
            <a:chExt cx="3577019" cy="4903470"/>
          </a:xfrm>
        </p:grpSpPr>
        <p:pic>
          <p:nvPicPr>
            <p:cNvPr id="4" name="図 3">
              <a:extLst>
                <a:ext uri="{FF2B5EF4-FFF2-40B4-BE49-F238E27FC236}">
                  <a16:creationId xmlns:a16="http://schemas.microsoft.com/office/drawing/2014/main" id="{C91B4BE0-1117-F69D-C47F-0ABF35EC55CD}"/>
                </a:ext>
              </a:extLst>
            </p:cNvPr>
            <p:cNvPicPr>
              <a:picLocks noChangeAspect="1"/>
            </p:cNvPicPr>
            <p:nvPr/>
          </p:nvPicPr>
          <p:blipFill>
            <a:blip r:embed="rId3"/>
            <a:stretch>
              <a:fillRect/>
            </a:stretch>
          </p:blipFill>
          <p:spPr>
            <a:xfrm>
              <a:off x="6609184" y="1705551"/>
              <a:ext cx="3577019" cy="4903470"/>
            </a:xfrm>
            <a:prstGeom prst="rect">
              <a:avLst/>
            </a:prstGeom>
            <a:ln>
              <a:solidFill>
                <a:srgbClr val="000000"/>
              </a:solidFill>
            </a:ln>
          </p:spPr>
        </p:pic>
        <p:sp>
          <p:nvSpPr>
            <p:cNvPr id="5" name="四角形: 角を丸くする 4">
              <a:extLst>
                <a:ext uri="{FF2B5EF4-FFF2-40B4-BE49-F238E27FC236}">
                  <a16:creationId xmlns:a16="http://schemas.microsoft.com/office/drawing/2014/main" id="{BEE85EE2-5F6F-C0CF-1DDD-28A76392322E}"/>
                </a:ext>
              </a:extLst>
            </p:cNvPr>
            <p:cNvSpPr/>
            <p:nvPr/>
          </p:nvSpPr>
          <p:spPr>
            <a:xfrm>
              <a:off x="6681193" y="3244331"/>
              <a:ext cx="2664296" cy="12647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6" name="四角形: 角を丸くする 5">
              <a:extLst>
                <a:ext uri="{FF2B5EF4-FFF2-40B4-BE49-F238E27FC236}">
                  <a16:creationId xmlns:a16="http://schemas.microsoft.com/office/drawing/2014/main" id="{3F40236C-D2EA-76BE-8919-30F59A13FD03}"/>
                </a:ext>
              </a:extLst>
            </p:cNvPr>
            <p:cNvSpPr/>
            <p:nvPr/>
          </p:nvSpPr>
          <p:spPr>
            <a:xfrm>
              <a:off x="7613582" y="5009875"/>
              <a:ext cx="1568222" cy="2851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スライド番号プレースホルダー 3">
            <a:extLst>
              <a:ext uri="{FF2B5EF4-FFF2-40B4-BE49-F238E27FC236}">
                <a16:creationId xmlns:a16="http://schemas.microsoft.com/office/drawing/2014/main" id="{F9C89109-824C-46C8-8E0A-D6E0130677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0F50EFA-D376-42C4-8FED-769326A7751A}" type="slidenum">
              <a:rPr lang="en-US" altLang="ja-JP" sz="1000" smtClean="0">
                <a:latin typeface="+mn-ea"/>
                <a:ea typeface="+mn-ea"/>
              </a:rPr>
              <a:pPr>
                <a:spcBef>
                  <a:spcPct val="0"/>
                </a:spcBef>
                <a:buClrTx/>
                <a:buFontTx/>
                <a:buNone/>
              </a:pPr>
              <a:t>66</a:t>
            </a:fld>
            <a:endParaRPr lang="en-US" altLang="ja-JP" sz="1000">
              <a:latin typeface="+mn-ea"/>
              <a:ea typeface="+mn-ea"/>
            </a:endParaRPr>
          </a:p>
        </p:txBody>
      </p:sp>
      <p:sp>
        <p:nvSpPr>
          <p:cNvPr id="135173" name="Rectangle 2">
            <a:extLst>
              <a:ext uri="{FF2B5EF4-FFF2-40B4-BE49-F238E27FC236}">
                <a16:creationId xmlns:a16="http://schemas.microsoft.com/office/drawing/2014/main" id="{BDCC4555-8379-4BFD-BF3E-CD5C2E418F8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5176" name="テキスト ボックス 11">
            <a:extLst>
              <a:ext uri="{FF2B5EF4-FFF2-40B4-BE49-F238E27FC236}">
                <a16:creationId xmlns:a16="http://schemas.microsoft.com/office/drawing/2014/main" id="{C902DDCD-4DC5-4280-ABAA-EFE39A9A3473}"/>
              </a:ext>
            </a:extLst>
          </p:cNvPr>
          <p:cNvSpPr txBox="1">
            <a:spLocks noChangeArrowheads="1"/>
          </p:cNvSpPr>
          <p:nvPr/>
        </p:nvSpPr>
        <p:spPr bwMode="auto">
          <a:xfrm>
            <a:off x="131763" y="895350"/>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・金額を確認し、「決定」ボタンを押します。</a:t>
            </a:r>
            <a:endParaRPr lang="en-US" altLang="ja-JP" sz="1600" dirty="0">
              <a:latin typeface="+mn-ea"/>
              <a:ea typeface="+mn-ea"/>
            </a:endParaRPr>
          </a:p>
          <a:p>
            <a:pPr>
              <a:spcBef>
                <a:spcPct val="0"/>
              </a:spcBef>
              <a:buClrTx/>
              <a:buFontTx/>
              <a:buNone/>
            </a:pPr>
            <a:r>
              <a:rPr lang="ja-JP" altLang="en-US" sz="1600" dirty="0">
                <a:latin typeface="+mn-ea"/>
                <a:ea typeface="+mn-ea"/>
              </a:rPr>
              <a:t>・決済が完了すると、クレジット決済する申請選択画面に戻ります。</a:t>
            </a:r>
            <a:endParaRPr lang="en-US" altLang="ja-JP" sz="1600" dirty="0">
              <a:latin typeface="+mn-ea"/>
              <a:ea typeface="+mn-ea"/>
            </a:endParaRPr>
          </a:p>
        </p:txBody>
      </p:sp>
      <p:sp>
        <p:nvSpPr>
          <p:cNvPr id="135177" name="正方形/長方形 11">
            <a:extLst>
              <a:ext uri="{FF2B5EF4-FFF2-40B4-BE49-F238E27FC236}">
                <a16:creationId xmlns:a16="http://schemas.microsoft.com/office/drawing/2014/main" id="{4D58BBD5-A1C0-4CAC-8FCD-E3704D9F455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pic>
        <p:nvPicPr>
          <p:cNvPr id="4" name="図 3">
            <a:extLst>
              <a:ext uri="{FF2B5EF4-FFF2-40B4-BE49-F238E27FC236}">
                <a16:creationId xmlns:a16="http://schemas.microsoft.com/office/drawing/2014/main" id="{A710B851-109F-667C-4033-DD12C82E7B70}"/>
              </a:ext>
            </a:extLst>
          </p:cNvPr>
          <p:cNvPicPr>
            <a:picLocks noChangeAspect="1"/>
          </p:cNvPicPr>
          <p:nvPr/>
        </p:nvPicPr>
        <p:blipFill>
          <a:blip r:embed="rId3"/>
          <a:stretch>
            <a:fillRect/>
          </a:stretch>
        </p:blipFill>
        <p:spPr>
          <a:xfrm>
            <a:off x="488504" y="2060848"/>
            <a:ext cx="3733800" cy="4200525"/>
          </a:xfrm>
          <a:prstGeom prst="rect">
            <a:avLst/>
          </a:prstGeom>
          <a:ln>
            <a:solidFill>
              <a:srgbClr val="000000"/>
            </a:solidFill>
          </a:ln>
        </p:spPr>
      </p:pic>
      <p:pic>
        <p:nvPicPr>
          <p:cNvPr id="8" name="図 7">
            <a:extLst>
              <a:ext uri="{FF2B5EF4-FFF2-40B4-BE49-F238E27FC236}">
                <a16:creationId xmlns:a16="http://schemas.microsoft.com/office/drawing/2014/main" id="{E8A091DD-09AA-3954-43A1-F75F88604B59}"/>
              </a:ext>
            </a:extLst>
          </p:cNvPr>
          <p:cNvPicPr>
            <a:picLocks noChangeAspect="1"/>
          </p:cNvPicPr>
          <p:nvPr/>
        </p:nvPicPr>
        <p:blipFill>
          <a:blip r:embed="rId4"/>
          <a:stretch>
            <a:fillRect/>
          </a:stretch>
        </p:blipFill>
        <p:spPr>
          <a:xfrm>
            <a:off x="5169024" y="3475371"/>
            <a:ext cx="4369308" cy="1105757"/>
          </a:xfrm>
          <a:prstGeom prst="rect">
            <a:avLst/>
          </a:prstGeom>
          <a:ln>
            <a:solidFill>
              <a:srgbClr val="000000"/>
            </a:solidFill>
          </a:ln>
        </p:spPr>
      </p:pic>
      <p:sp>
        <p:nvSpPr>
          <p:cNvPr id="9" name="四角形: 角を丸くする 8">
            <a:extLst>
              <a:ext uri="{FF2B5EF4-FFF2-40B4-BE49-F238E27FC236}">
                <a16:creationId xmlns:a16="http://schemas.microsoft.com/office/drawing/2014/main" id="{E7E111B0-777E-872F-B6D0-D881E0066BF9}"/>
              </a:ext>
            </a:extLst>
          </p:cNvPr>
          <p:cNvSpPr/>
          <p:nvPr/>
        </p:nvSpPr>
        <p:spPr>
          <a:xfrm>
            <a:off x="1496616" y="5562972"/>
            <a:ext cx="1728192" cy="3143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3" name="矢印: 右 12">
            <a:extLst>
              <a:ext uri="{FF2B5EF4-FFF2-40B4-BE49-F238E27FC236}">
                <a16:creationId xmlns:a16="http://schemas.microsoft.com/office/drawing/2014/main" id="{5E43E48F-29C1-5969-D19E-ABA7122BAF3A}"/>
              </a:ext>
            </a:extLst>
          </p:cNvPr>
          <p:cNvSpPr/>
          <p:nvPr/>
        </p:nvSpPr>
        <p:spPr>
          <a:xfrm>
            <a:off x="4299620" y="3382077"/>
            <a:ext cx="792088"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653584-DAB3-43A0-A38F-DA060A95D299}"/>
              </a:ext>
            </a:extLst>
          </p:cNvPr>
          <p:cNvSpPr>
            <a:spLocks noGrp="1"/>
          </p:cNvSpPr>
          <p:nvPr>
            <p:ph type="sldNum" sz="quarter" idx="10"/>
          </p:nvPr>
        </p:nvSpPr>
        <p:spPr/>
        <p:txBody>
          <a:bodyPr/>
          <a:lstStyle/>
          <a:p>
            <a:pPr>
              <a:defRPr/>
            </a:pPr>
            <a:fld id="{F5C618E6-9E23-4B74-AFF0-7BAB2DA8B316}" type="slidenum">
              <a:rPr lang="en-US" altLang="ja-JP" smtClean="0">
                <a:latin typeface="+mn-ea"/>
                <a:ea typeface="+mn-ea"/>
              </a:rPr>
              <a:pPr>
                <a:defRPr/>
              </a:pPr>
              <a:t>67</a:t>
            </a:fld>
            <a:endParaRPr lang="en-US" altLang="ja-JP">
              <a:latin typeface="+mn-ea"/>
              <a:ea typeface="+mn-ea"/>
            </a:endParaRPr>
          </a:p>
        </p:txBody>
      </p:sp>
      <p:sp>
        <p:nvSpPr>
          <p:cNvPr id="7" name="Rectangle 2">
            <a:extLst>
              <a:ext uri="{FF2B5EF4-FFF2-40B4-BE49-F238E27FC236}">
                <a16:creationId xmlns:a16="http://schemas.microsoft.com/office/drawing/2014/main" id="{F59D335B-B395-44F0-8581-5BD165F133D1}"/>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４．クレジットカード決済</a:t>
            </a:r>
          </a:p>
        </p:txBody>
      </p:sp>
      <p:sp>
        <p:nvSpPr>
          <p:cNvPr id="8" name="正方形/長方形 11">
            <a:extLst>
              <a:ext uri="{FF2B5EF4-FFF2-40B4-BE49-F238E27FC236}">
                <a16:creationId xmlns:a16="http://schemas.microsoft.com/office/drawing/2014/main" id="{4786AA63-C4BC-4A6B-81E5-456F690897E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9" name="テキスト ボックス 11">
            <a:extLst>
              <a:ext uri="{FF2B5EF4-FFF2-40B4-BE49-F238E27FC236}">
                <a16:creationId xmlns:a16="http://schemas.microsoft.com/office/drawing/2014/main" id="{8BAF2507-A2F9-483B-B8A1-AC40EF9B2464}"/>
              </a:ext>
            </a:extLst>
          </p:cNvPr>
          <p:cNvSpPr txBox="1">
            <a:spLocks noChangeArrowheads="1"/>
          </p:cNvSpPr>
          <p:nvPr/>
        </p:nvSpPr>
        <p:spPr bwMode="auto">
          <a:xfrm>
            <a:off x="74613" y="9556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　</a:t>
            </a:r>
            <a:r>
              <a:rPr lang="en-US" altLang="ja-JP" sz="1600" dirty="0">
                <a:latin typeface="+mn-ea"/>
                <a:ea typeface="+mn-ea"/>
              </a:rPr>
              <a:t>※</a:t>
            </a:r>
            <a:r>
              <a:rPr lang="ja-JP" altLang="en-US" sz="1600" dirty="0">
                <a:latin typeface="+mn-ea"/>
                <a:ea typeface="+mn-ea"/>
              </a:rPr>
              <a:t>決済サイトにて、５分超えてしまうと「エラーが発生しました」とメッセージが出て、</a:t>
            </a:r>
            <a:endParaRPr lang="en-US" altLang="ja-JP" sz="1600" dirty="0">
              <a:latin typeface="+mn-ea"/>
              <a:ea typeface="+mn-ea"/>
            </a:endParaRPr>
          </a:p>
          <a:p>
            <a:pPr>
              <a:spcBef>
                <a:spcPct val="0"/>
              </a:spcBef>
              <a:buClrTx/>
              <a:buFontTx/>
              <a:buNone/>
            </a:pPr>
            <a:r>
              <a:rPr lang="ja-JP" altLang="en-US" sz="1600" dirty="0">
                <a:latin typeface="+mn-ea"/>
                <a:ea typeface="+mn-ea"/>
              </a:rPr>
              <a:t>　　決済画面に進めなくなります。「決済をやめる」をクリックすると、申請一覧画面に戻ります。</a:t>
            </a:r>
            <a:endParaRPr lang="en-US" altLang="ja-JP" sz="1600" dirty="0">
              <a:latin typeface="+mn-ea"/>
              <a:ea typeface="+mn-ea"/>
            </a:endParaRPr>
          </a:p>
          <a:p>
            <a:pPr>
              <a:spcBef>
                <a:spcPct val="0"/>
              </a:spcBef>
              <a:buClrTx/>
              <a:buFontTx/>
              <a:buNone/>
            </a:pPr>
            <a:r>
              <a:rPr lang="ja-JP" altLang="en-US" sz="1600" dirty="0">
                <a:latin typeface="+mn-ea"/>
                <a:ea typeface="+mn-ea"/>
              </a:rPr>
              <a:t>　　再度、クレジットカード決済をする証明書を選択して、決済を完了してください。</a:t>
            </a:r>
            <a:endParaRPr lang="en-US" altLang="ja-JP" sz="1600" dirty="0">
              <a:latin typeface="+mn-ea"/>
              <a:ea typeface="+mn-ea"/>
            </a:endParaRPr>
          </a:p>
        </p:txBody>
      </p:sp>
      <p:pic>
        <p:nvPicPr>
          <p:cNvPr id="12" name="図 11">
            <a:extLst>
              <a:ext uri="{FF2B5EF4-FFF2-40B4-BE49-F238E27FC236}">
                <a16:creationId xmlns:a16="http://schemas.microsoft.com/office/drawing/2014/main" id="{B3243D21-4935-4EB0-9CE7-6AE75873BBC4}"/>
              </a:ext>
            </a:extLst>
          </p:cNvPr>
          <p:cNvPicPr>
            <a:picLocks noChangeAspect="1"/>
          </p:cNvPicPr>
          <p:nvPr/>
        </p:nvPicPr>
        <p:blipFill>
          <a:blip r:embed="rId2"/>
          <a:stretch>
            <a:fillRect/>
          </a:stretch>
        </p:blipFill>
        <p:spPr>
          <a:xfrm>
            <a:off x="1580866" y="1743851"/>
            <a:ext cx="4668526" cy="1751100"/>
          </a:xfrm>
          <a:prstGeom prst="rect">
            <a:avLst/>
          </a:prstGeom>
        </p:spPr>
      </p:pic>
      <p:pic>
        <p:nvPicPr>
          <p:cNvPr id="15" name="図 14">
            <a:extLst>
              <a:ext uri="{FF2B5EF4-FFF2-40B4-BE49-F238E27FC236}">
                <a16:creationId xmlns:a16="http://schemas.microsoft.com/office/drawing/2014/main" id="{E5F72E5E-62F5-4B0D-B9F6-8C54B33E0966}"/>
              </a:ext>
            </a:extLst>
          </p:cNvPr>
          <p:cNvPicPr>
            <a:picLocks noChangeAspect="1"/>
          </p:cNvPicPr>
          <p:nvPr/>
        </p:nvPicPr>
        <p:blipFill>
          <a:blip r:embed="rId3"/>
          <a:stretch>
            <a:fillRect/>
          </a:stretch>
        </p:blipFill>
        <p:spPr>
          <a:xfrm>
            <a:off x="1580866" y="3861048"/>
            <a:ext cx="4740286" cy="2791644"/>
          </a:xfrm>
          <a:prstGeom prst="rect">
            <a:avLst/>
          </a:prstGeom>
        </p:spPr>
      </p:pic>
      <p:sp>
        <p:nvSpPr>
          <p:cNvPr id="10" name="矢印: 右 9">
            <a:extLst>
              <a:ext uri="{FF2B5EF4-FFF2-40B4-BE49-F238E27FC236}">
                <a16:creationId xmlns:a16="http://schemas.microsoft.com/office/drawing/2014/main" id="{7C4A0566-E189-4653-B154-B35AB9C7042C}"/>
              </a:ext>
            </a:extLst>
          </p:cNvPr>
          <p:cNvSpPr/>
          <p:nvPr/>
        </p:nvSpPr>
        <p:spPr>
          <a:xfrm rot="5400000">
            <a:off x="3764316" y="302800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293173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3">
            <a:extLst>
              <a:ext uri="{FF2B5EF4-FFF2-40B4-BE49-F238E27FC236}">
                <a16:creationId xmlns:a16="http://schemas.microsoft.com/office/drawing/2014/main" id="{6149B15A-9621-484B-A69A-83B5FE1559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E3DFEE5-F124-40DD-8D6F-5DDEE34B1DBB}" type="slidenum">
              <a:rPr lang="en-US" altLang="ja-JP" sz="1000" smtClean="0">
                <a:latin typeface="+mn-ea"/>
                <a:ea typeface="+mn-ea"/>
              </a:rPr>
              <a:pPr>
                <a:spcBef>
                  <a:spcPct val="0"/>
                </a:spcBef>
                <a:buClrTx/>
                <a:buFontTx/>
                <a:buNone/>
              </a:pPr>
              <a:t>68</a:t>
            </a:fld>
            <a:endParaRPr lang="en-US" altLang="ja-JP" sz="1000">
              <a:latin typeface="+mn-ea"/>
              <a:ea typeface="+mn-ea"/>
            </a:endParaRPr>
          </a:p>
        </p:txBody>
      </p:sp>
      <p:sp>
        <p:nvSpPr>
          <p:cNvPr id="137219" name="Rectangle 2">
            <a:extLst>
              <a:ext uri="{FF2B5EF4-FFF2-40B4-BE49-F238E27FC236}">
                <a16:creationId xmlns:a16="http://schemas.microsoft.com/office/drawing/2014/main" id="{A6B3FA9F-181E-4A9F-B7F5-653BA4BEC5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7220" name="テキスト ボックス 11">
            <a:extLst>
              <a:ext uri="{FF2B5EF4-FFF2-40B4-BE49-F238E27FC236}">
                <a16:creationId xmlns:a16="http://schemas.microsoft.com/office/drawing/2014/main" id="{36104A11-8709-4A26-B1A9-A0C884D89D57}"/>
              </a:ext>
            </a:extLst>
          </p:cNvPr>
          <p:cNvSpPr txBox="1">
            <a:spLocks noChangeArrowheads="1"/>
          </p:cNvSpPr>
          <p:nvPr/>
        </p:nvSpPr>
        <p:spPr bwMode="auto">
          <a:xfrm>
            <a:off x="12700" y="936625"/>
            <a:ext cx="8856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・決済が完了すると　状態：交付済となり、証明書の印刷が可能になります。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（印刷方法は「５．証明書印刷」参照）</a:t>
            </a:r>
            <a:endParaRPr lang="en-US" altLang="ja-JP" sz="1600" dirty="0">
              <a:latin typeface="+mn-ea"/>
              <a:ea typeface="+mn-ea"/>
            </a:endParaRPr>
          </a:p>
        </p:txBody>
      </p:sp>
      <p:sp>
        <p:nvSpPr>
          <p:cNvPr id="137221" name="正方形/長方形 11">
            <a:extLst>
              <a:ext uri="{FF2B5EF4-FFF2-40B4-BE49-F238E27FC236}">
                <a16:creationId xmlns:a16="http://schemas.microsoft.com/office/drawing/2014/main" id="{FF4D4794-0B1D-4A56-93E9-93EAACC1A11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7225" name="テキスト ボックス 11">
            <a:extLst>
              <a:ext uri="{FF2B5EF4-FFF2-40B4-BE49-F238E27FC236}">
                <a16:creationId xmlns:a16="http://schemas.microsoft.com/office/drawing/2014/main" id="{0DA6D6B2-670A-462D-8895-DD16C7032CA4}"/>
              </a:ext>
            </a:extLst>
          </p:cNvPr>
          <p:cNvSpPr txBox="1">
            <a:spLocks noChangeArrowheads="1"/>
          </p:cNvSpPr>
          <p:nvPr/>
        </p:nvSpPr>
        <p:spPr bwMode="auto">
          <a:xfrm>
            <a:off x="415925" y="5805264"/>
            <a:ext cx="9072563"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・決済の途中で画面を閉じてしまった場合やエラーが発生した場合は、決済を行った対象案件の状態をご確認</a:t>
            </a:r>
            <a:endParaRPr lang="en-US" altLang="ja-JP" sz="1400" dirty="0">
              <a:latin typeface="+mn-ea"/>
              <a:ea typeface="+mn-ea"/>
            </a:endParaRPr>
          </a:p>
          <a:p>
            <a:pPr>
              <a:spcBef>
                <a:spcPct val="0"/>
              </a:spcBef>
              <a:buClrTx/>
              <a:buFontTx/>
              <a:buNone/>
            </a:pPr>
            <a:r>
              <a:rPr lang="ja-JP" altLang="en-US" sz="1400" dirty="0">
                <a:latin typeface="+mn-ea"/>
                <a:ea typeface="+mn-ea"/>
              </a:rPr>
              <a:t>　ください。状態が「承認」から「交付済」に変更されていれば、正常に決済が完了しています。</a:t>
            </a:r>
            <a:endParaRPr lang="en-US" altLang="ja-JP" sz="1400" dirty="0">
              <a:latin typeface="+mn-ea"/>
              <a:ea typeface="+mn-ea"/>
            </a:endParaRPr>
          </a:p>
        </p:txBody>
      </p:sp>
      <p:sp>
        <p:nvSpPr>
          <p:cNvPr id="17" name="四角形: 角を丸くする 16">
            <a:extLst>
              <a:ext uri="{FF2B5EF4-FFF2-40B4-BE49-F238E27FC236}">
                <a16:creationId xmlns:a16="http://schemas.microsoft.com/office/drawing/2014/main" id="{FB25B722-099E-46C8-AC96-8EC9815F9071}"/>
              </a:ext>
            </a:extLst>
          </p:cNvPr>
          <p:cNvSpPr/>
          <p:nvPr/>
        </p:nvSpPr>
        <p:spPr>
          <a:xfrm>
            <a:off x="5817097" y="4509120"/>
            <a:ext cx="360040" cy="21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4" name="四角形: 角を丸くする 13">
            <a:extLst>
              <a:ext uri="{FF2B5EF4-FFF2-40B4-BE49-F238E27FC236}">
                <a16:creationId xmlns:a16="http://schemas.microsoft.com/office/drawing/2014/main" id="{C04BC7A9-19F9-4982-B645-3085726365BC}"/>
              </a:ext>
            </a:extLst>
          </p:cNvPr>
          <p:cNvSpPr/>
          <p:nvPr/>
        </p:nvSpPr>
        <p:spPr>
          <a:xfrm>
            <a:off x="4421187" y="3033713"/>
            <a:ext cx="2043981" cy="323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4" name="図 3">
            <a:extLst>
              <a:ext uri="{FF2B5EF4-FFF2-40B4-BE49-F238E27FC236}">
                <a16:creationId xmlns:a16="http://schemas.microsoft.com/office/drawing/2014/main" id="{BB45BB19-B051-8473-37CA-04E4ABAE228C}"/>
              </a:ext>
            </a:extLst>
          </p:cNvPr>
          <p:cNvPicPr>
            <a:picLocks noChangeAspect="1"/>
          </p:cNvPicPr>
          <p:nvPr/>
        </p:nvPicPr>
        <p:blipFill>
          <a:blip r:embed="rId3"/>
          <a:stretch>
            <a:fillRect/>
          </a:stretch>
        </p:blipFill>
        <p:spPr>
          <a:xfrm>
            <a:off x="416496" y="1700808"/>
            <a:ext cx="8818245" cy="392049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3">
            <a:extLst>
              <a:ext uri="{FF2B5EF4-FFF2-40B4-BE49-F238E27FC236}">
                <a16:creationId xmlns:a16="http://schemas.microsoft.com/office/drawing/2014/main" id="{7CEF8400-C9CE-45EB-B5AA-043941E0C9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F891A1-02AC-431E-B5BB-562759891BE1}" type="slidenum">
              <a:rPr lang="en-US" altLang="ja-JP" sz="1000" smtClean="0">
                <a:latin typeface="+mn-ea"/>
                <a:ea typeface="+mn-ea"/>
              </a:rPr>
              <a:pPr>
                <a:spcBef>
                  <a:spcPct val="0"/>
                </a:spcBef>
                <a:buClrTx/>
                <a:buFontTx/>
                <a:buNone/>
              </a:pPr>
              <a:t>6</a:t>
            </a:fld>
            <a:endParaRPr lang="en-US" altLang="ja-JP" sz="1000">
              <a:latin typeface="+mn-ea"/>
              <a:ea typeface="+mn-ea"/>
            </a:endParaRPr>
          </a:p>
        </p:txBody>
      </p:sp>
      <p:sp>
        <p:nvSpPr>
          <p:cNvPr id="17411" name="テキスト ボックス 11">
            <a:extLst>
              <a:ext uri="{FF2B5EF4-FFF2-40B4-BE49-F238E27FC236}">
                <a16:creationId xmlns:a16="http://schemas.microsoft.com/office/drawing/2014/main" id="{BB9741A1-3371-4DDE-ACEE-A93B42DDC80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（１）オンライン発給を実施する商工会議所の確認</a:t>
            </a:r>
            <a:endParaRPr lang="ja-JP" altLang="en-US" u="sng">
              <a:solidFill>
                <a:srgbClr val="FF0000"/>
              </a:solidFill>
              <a:latin typeface="+mn-ea"/>
              <a:ea typeface="+mn-ea"/>
            </a:endParaRPr>
          </a:p>
        </p:txBody>
      </p:sp>
      <p:sp>
        <p:nvSpPr>
          <p:cNvPr id="17412" name="Rectangle 2">
            <a:extLst>
              <a:ext uri="{FF2B5EF4-FFF2-40B4-BE49-F238E27FC236}">
                <a16:creationId xmlns:a16="http://schemas.microsoft.com/office/drawing/2014/main" id="{567A1375-797D-4EDB-9852-77BCA6AA482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7413" name="正方形/長方形 1">
            <a:extLst>
              <a:ext uri="{FF2B5EF4-FFF2-40B4-BE49-F238E27FC236}">
                <a16:creationId xmlns:a16="http://schemas.microsoft.com/office/drawing/2014/main" id="{06D5355A-A87B-4AA7-B37A-B70B0B87A682}"/>
              </a:ext>
            </a:extLst>
          </p:cNvPr>
          <p:cNvSpPr>
            <a:spLocks noChangeArrowheads="1"/>
          </p:cNvSpPr>
          <p:nvPr/>
        </p:nvSpPr>
        <p:spPr bwMode="auto">
          <a:xfrm>
            <a:off x="166688" y="1484313"/>
            <a:ext cx="9610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オンライン発給実施商工会議所の確認</a:t>
            </a:r>
            <a:endParaRPr lang="en-US" altLang="ja-JP" sz="1400" dirty="0">
              <a:latin typeface="+mn-ea"/>
              <a:ea typeface="+mn-ea"/>
            </a:endParaRPr>
          </a:p>
          <a:p>
            <a:pPr>
              <a:spcBef>
                <a:spcPct val="0"/>
              </a:spcBef>
              <a:buClrTx/>
              <a:buFontTx/>
              <a:buNone/>
            </a:pPr>
            <a:r>
              <a:rPr lang="ja-JP" altLang="en-US" sz="1400" dirty="0">
                <a:latin typeface="+mn-ea"/>
                <a:ea typeface="+mn-ea"/>
              </a:rPr>
              <a:t>・日本商工会議所</a:t>
            </a:r>
            <a:r>
              <a:rPr lang="en-US" altLang="ja-JP" sz="1400" dirty="0">
                <a:latin typeface="+mn-ea"/>
                <a:ea typeface="+mn-ea"/>
              </a:rPr>
              <a:t>HP</a:t>
            </a:r>
            <a:r>
              <a:rPr lang="ja-JP" altLang="en-US" sz="1400" dirty="0">
                <a:latin typeface="+mn-ea"/>
                <a:ea typeface="+mn-ea"/>
              </a:rPr>
              <a:t>（</a:t>
            </a:r>
            <a:r>
              <a:rPr lang="en-US" altLang="ja-JP" sz="1400" dirty="0">
                <a:latin typeface="+mn-ea"/>
                <a:ea typeface="+mn-ea"/>
                <a:hlinkClick r:id="rId3"/>
              </a:rPr>
              <a:t>https://www.jcci.or.jp/boeki/</a:t>
            </a:r>
            <a:r>
              <a:rPr lang="ja-JP" altLang="en-US" sz="1400" dirty="0">
                <a:latin typeface="+mn-ea"/>
                <a:ea typeface="+mn-ea"/>
              </a:rPr>
              <a:t>）からオンライン発給実施商工会議所一覧を確認</a:t>
            </a:r>
            <a:endParaRPr lang="en-US" altLang="ja-JP" sz="1400" dirty="0">
              <a:latin typeface="+mn-ea"/>
              <a:ea typeface="+mn-ea"/>
            </a:endParaRPr>
          </a:p>
          <a:p>
            <a:pPr>
              <a:spcBef>
                <a:spcPct val="0"/>
              </a:spcBef>
              <a:buClrTx/>
              <a:buFontTx/>
              <a:buNone/>
            </a:pPr>
            <a:r>
              <a:rPr lang="ja-JP" altLang="en-US" sz="1400" dirty="0">
                <a:latin typeface="+mn-ea"/>
                <a:ea typeface="+mn-ea"/>
              </a:rPr>
              <a:t>・オンライン発給を実施する商工会議所の「貿易登録のご案内ページの</a:t>
            </a:r>
            <a:r>
              <a:rPr lang="en-US" altLang="ja-JP" sz="1400" dirty="0">
                <a:latin typeface="+mn-ea"/>
                <a:ea typeface="+mn-ea"/>
              </a:rPr>
              <a:t>URL</a:t>
            </a:r>
            <a:r>
              <a:rPr lang="ja-JP" altLang="en-US" sz="1400" dirty="0">
                <a:latin typeface="+mn-ea"/>
                <a:ea typeface="+mn-ea"/>
              </a:rPr>
              <a:t>」をクリック</a:t>
            </a:r>
            <a:endParaRPr lang="en-US" altLang="ja-JP" sz="1400" dirty="0">
              <a:latin typeface="+mn-ea"/>
              <a:ea typeface="+mn-ea"/>
            </a:endParaRPr>
          </a:p>
        </p:txBody>
      </p:sp>
      <p:grpSp>
        <p:nvGrpSpPr>
          <p:cNvPr id="7" name="グループ化 6">
            <a:extLst>
              <a:ext uri="{FF2B5EF4-FFF2-40B4-BE49-F238E27FC236}">
                <a16:creationId xmlns:a16="http://schemas.microsoft.com/office/drawing/2014/main" id="{A4137C39-B645-FD4D-7749-2EEE3C91C1EB}"/>
              </a:ext>
            </a:extLst>
          </p:cNvPr>
          <p:cNvGrpSpPr/>
          <p:nvPr/>
        </p:nvGrpSpPr>
        <p:grpSpPr>
          <a:xfrm>
            <a:off x="1837233" y="2420891"/>
            <a:ext cx="6284119" cy="4265771"/>
            <a:chOff x="1640635" y="2420891"/>
            <a:chExt cx="6284119" cy="4265771"/>
          </a:xfrm>
        </p:grpSpPr>
        <p:pic>
          <p:nvPicPr>
            <p:cNvPr id="5" name="図 4">
              <a:extLst>
                <a:ext uri="{FF2B5EF4-FFF2-40B4-BE49-F238E27FC236}">
                  <a16:creationId xmlns:a16="http://schemas.microsoft.com/office/drawing/2014/main" id="{94B2F6C6-056D-3998-2B9F-063C9E3CB0A1}"/>
                </a:ext>
              </a:extLst>
            </p:cNvPr>
            <p:cNvPicPr>
              <a:picLocks noChangeAspect="1"/>
            </p:cNvPicPr>
            <p:nvPr/>
          </p:nvPicPr>
          <p:blipFill>
            <a:blip r:embed="rId4"/>
            <a:stretch>
              <a:fillRect/>
            </a:stretch>
          </p:blipFill>
          <p:spPr>
            <a:xfrm>
              <a:off x="1640635" y="2420891"/>
              <a:ext cx="6284119" cy="4265771"/>
            </a:xfrm>
            <a:prstGeom prst="rect">
              <a:avLst/>
            </a:prstGeom>
            <a:ln>
              <a:solidFill>
                <a:schemeClr val="tx1"/>
              </a:solidFill>
            </a:ln>
          </p:spPr>
        </p:pic>
        <p:sp>
          <p:nvSpPr>
            <p:cNvPr id="15" name="四角形: 角を丸くする 14">
              <a:extLst>
                <a:ext uri="{FF2B5EF4-FFF2-40B4-BE49-F238E27FC236}">
                  <a16:creationId xmlns:a16="http://schemas.microsoft.com/office/drawing/2014/main" id="{9166E98E-7B8E-4D64-A28B-077CA5F3C82A}"/>
                </a:ext>
              </a:extLst>
            </p:cNvPr>
            <p:cNvSpPr/>
            <p:nvPr/>
          </p:nvSpPr>
          <p:spPr>
            <a:xfrm>
              <a:off x="1712640" y="6466308"/>
              <a:ext cx="1552479" cy="203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スライド番号プレースホルダー 3">
            <a:extLst>
              <a:ext uri="{FF2B5EF4-FFF2-40B4-BE49-F238E27FC236}">
                <a16:creationId xmlns:a16="http://schemas.microsoft.com/office/drawing/2014/main" id="{C89061F3-036B-48CC-85CF-0934085A0B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5E15AB5-836D-476F-9FB7-3ED2FD08CC22}" type="slidenum">
              <a:rPr lang="en-US" altLang="ja-JP" sz="1000" smtClean="0">
                <a:latin typeface="+mn-ea"/>
                <a:ea typeface="+mn-ea"/>
              </a:rPr>
              <a:pPr>
                <a:spcBef>
                  <a:spcPct val="0"/>
                </a:spcBef>
                <a:buClrTx/>
                <a:buFontTx/>
                <a:buNone/>
              </a:pPr>
              <a:t>69</a:t>
            </a:fld>
            <a:endParaRPr lang="en-US" altLang="ja-JP" sz="1000">
              <a:latin typeface="+mn-ea"/>
              <a:ea typeface="+mn-ea"/>
            </a:endParaRPr>
          </a:p>
        </p:txBody>
      </p:sp>
      <p:sp>
        <p:nvSpPr>
          <p:cNvPr id="139268" name="Rectangle 2">
            <a:extLst>
              <a:ext uri="{FF2B5EF4-FFF2-40B4-BE49-F238E27FC236}">
                <a16:creationId xmlns:a16="http://schemas.microsoft.com/office/drawing/2014/main" id="{46FD5442-B121-4FBD-85D4-98F7C254D78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39269" name="正方形/長方形 11">
            <a:extLst>
              <a:ext uri="{FF2B5EF4-FFF2-40B4-BE49-F238E27FC236}">
                <a16:creationId xmlns:a16="http://schemas.microsoft.com/office/drawing/2014/main" id="{E466D0C8-9C7F-4D3E-9814-16BDD25049B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39270" name="テキスト ボックス 11">
            <a:extLst>
              <a:ext uri="{FF2B5EF4-FFF2-40B4-BE49-F238E27FC236}">
                <a16:creationId xmlns:a16="http://schemas.microsoft.com/office/drawing/2014/main" id="{93CB8A78-0B32-45F8-808B-1BEE2DF8A19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（２）クレジット利用明細の出力</a:t>
            </a:r>
            <a:endParaRPr lang="ja-JP" altLang="en-US" u="sng" dirty="0">
              <a:solidFill>
                <a:srgbClr val="FF0000"/>
              </a:solidFill>
              <a:latin typeface="+mn-ea"/>
              <a:ea typeface="+mn-ea"/>
            </a:endParaRPr>
          </a:p>
        </p:txBody>
      </p:sp>
      <p:sp>
        <p:nvSpPr>
          <p:cNvPr id="139272" name="テキスト ボックス 11">
            <a:extLst>
              <a:ext uri="{FF2B5EF4-FFF2-40B4-BE49-F238E27FC236}">
                <a16:creationId xmlns:a16="http://schemas.microsoft.com/office/drawing/2014/main" id="{27D9315B-D55A-4D9A-BAC0-F8CC8920F91C}"/>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・クレジット決済完了後は、クレジット利用明細の出力が可能になります。</a:t>
            </a:r>
            <a:endParaRPr lang="en-US" altLang="ja-JP" sz="1600" dirty="0">
              <a:latin typeface="+mn-ea"/>
              <a:ea typeface="+mn-ea"/>
            </a:endParaRPr>
          </a:p>
          <a:p>
            <a:pPr>
              <a:spcBef>
                <a:spcPct val="0"/>
              </a:spcBef>
              <a:buClrTx/>
              <a:buFont typeface="Osaka"/>
              <a:buNone/>
            </a:pPr>
            <a:r>
              <a:rPr lang="ja-JP" altLang="en-US" sz="1600" dirty="0">
                <a:latin typeface="+mn-ea"/>
                <a:ea typeface="+mn-ea"/>
              </a:rPr>
              <a:t>・メニューの「クレジット利用明細」を選択します。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3A9FF0DA-40E5-4F11-4D35-91192632B7EE}"/>
              </a:ext>
            </a:extLst>
          </p:cNvPr>
          <p:cNvPicPr>
            <a:picLocks noChangeAspect="1"/>
          </p:cNvPicPr>
          <p:nvPr/>
        </p:nvPicPr>
        <p:blipFill>
          <a:blip r:embed="rId3"/>
          <a:stretch>
            <a:fillRect/>
          </a:stretch>
        </p:blipFill>
        <p:spPr>
          <a:xfrm>
            <a:off x="555169" y="2275135"/>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44114E1B-2404-BA09-FCC3-A7751F217FE9}"/>
              </a:ext>
            </a:extLst>
          </p:cNvPr>
          <p:cNvSpPr/>
          <p:nvPr/>
        </p:nvSpPr>
        <p:spPr>
          <a:xfrm>
            <a:off x="7113240" y="3933056"/>
            <a:ext cx="1944216" cy="4786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800EB3-3D95-1755-5106-81A3828CDD01}"/>
              </a:ext>
            </a:extLst>
          </p:cNvPr>
          <p:cNvPicPr>
            <a:picLocks noChangeAspect="1"/>
          </p:cNvPicPr>
          <p:nvPr/>
        </p:nvPicPr>
        <p:blipFill>
          <a:blip r:embed="rId3"/>
          <a:stretch>
            <a:fillRect/>
          </a:stretch>
        </p:blipFill>
        <p:spPr>
          <a:xfrm>
            <a:off x="304800" y="2787352"/>
            <a:ext cx="7437120" cy="3810000"/>
          </a:xfrm>
          <a:prstGeom prst="rect">
            <a:avLst/>
          </a:prstGeom>
          <a:ln>
            <a:solidFill>
              <a:schemeClr val="tx1"/>
            </a:solidFill>
          </a:ln>
        </p:spPr>
      </p:pic>
      <p:sp>
        <p:nvSpPr>
          <p:cNvPr id="141314" name="スライド番号プレースホルダー 3">
            <a:extLst>
              <a:ext uri="{FF2B5EF4-FFF2-40B4-BE49-F238E27FC236}">
                <a16:creationId xmlns:a16="http://schemas.microsoft.com/office/drawing/2014/main" id="{72DEF86B-871B-4ED2-BF8A-5892ECAA4D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34B965C-CC99-43AB-AD71-050119E3CB3B}" type="slidenum">
              <a:rPr lang="en-US" altLang="ja-JP" sz="1000" smtClean="0">
                <a:latin typeface="+mn-ea"/>
                <a:ea typeface="+mn-ea"/>
              </a:rPr>
              <a:pPr>
                <a:spcBef>
                  <a:spcPct val="0"/>
                </a:spcBef>
                <a:buClrTx/>
                <a:buFontTx/>
                <a:buNone/>
              </a:pPr>
              <a:t>70</a:t>
            </a:fld>
            <a:endParaRPr lang="en-US" altLang="ja-JP" sz="1000">
              <a:latin typeface="+mn-ea"/>
              <a:ea typeface="+mn-ea"/>
            </a:endParaRPr>
          </a:p>
        </p:txBody>
      </p:sp>
      <p:sp>
        <p:nvSpPr>
          <p:cNvPr id="141315" name="Rectangle 2">
            <a:extLst>
              <a:ext uri="{FF2B5EF4-FFF2-40B4-BE49-F238E27FC236}">
                <a16:creationId xmlns:a16="http://schemas.microsoft.com/office/drawing/2014/main" id="{ABD2D4AB-F5DE-4B32-89DE-741BE222E48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1316" name="正方形/長方形 11">
            <a:extLst>
              <a:ext uri="{FF2B5EF4-FFF2-40B4-BE49-F238E27FC236}">
                <a16:creationId xmlns:a16="http://schemas.microsoft.com/office/drawing/2014/main" id="{B6B57581-E30E-40D5-B7AF-22631018AE8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1317" name="テキスト ボックス 11">
            <a:extLst>
              <a:ext uri="{FF2B5EF4-FFF2-40B4-BE49-F238E27FC236}">
                <a16:creationId xmlns:a16="http://schemas.microsoft.com/office/drawing/2014/main" id="{BF3BC9DD-8DA4-425B-AF22-754ECB22F6E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1318" name="テキスト ボックス 11">
            <a:extLst>
              <a:ext uri="{FF2B5EF4-FFF2-40B4-BE49-F238E27FC236}">
                <a16:creationId xmlns:a16="http://schemas.microsoft.com/office/drawing/2014/main" id="{AE22FCF5-074D-423F-9F55-FF61CBB9CF39}"/>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mn-ea"/>
                <a:ea typeface="+mn-ea"/>
              </a:rPr>
              <a:t>・決済を行った年月を選択し、表示をクリックします。</a:t>
            </a:r>
            <a:endParaRPr lang="en-US" altLang="ja-JP" sz="1600">
              <a:latin typeface="+mn-ea"/>
              <a:ea typeface="+mn-ea"/>
            </a:endParaRPr>
          </a:p>
          <a:p>
            <a:pPr>
              <a:spcBef>
                <a:spcPct val="0"/>
              </a:spcBef>
              <a:buClrTx/>
              <a:buFontTx/>
              <a:buNone/>
            </a:pPr>
            <a:r>
              <a:rPr lang="ja-JP" altLang="en-US" sz="1600">
                <a:latin typeface="+mn-ea"/>
                <a:ea typeface="+mn-ea"/>
              </a:rPr>
              <a:t>・証明書毎に明細が一覧表示されますので、印刷をクリックして利用明細を表示します。</a:t>
            </a:r>
            <a:endParaRPr lang="en-US" altLang="ja-JP" sz="1600">
              <a:latin typeface="+mn-ea"/>
              <a:ea typeface="+mn-ea"/>
            </a:endParaRPr>
          </a:p>
        </p:txBody>
      </p:sp>
      <p:sp>
        <p:nvSpPr>
          <p:cNvPr id="14" name="四角形: 角を丸くする 13">
            <a:extLst>
              <a:ext uri="{FF2B5EF4-FFF2-40B4-BE49-F238E27FC236}">
                <a16:creationId xmlns:a16="http://schemas.microsoft.com/office/drawing/2014/main" id="{338C9B80-3957-4C79-A2DE-0AA4D83E24E5}"/>
              </a:ext>
            </a:extLst>
          </p:cNvPr>
          <p:cNvSpPr/>
          <p:nvPr/>
        </p:nvSpPr>
        <p:spPr>
          <a:xfrm>
            <a:off x="2592850" y="4077072"/>
            <a:ext cx="2948580" cy="3603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5" name="四角形: 角を丸くする 14">
            <a:extLst>
              <a:ext uri="{FF2B5EF4-FFF2-40B4-BE49-F238E27FC236}">
                <a16:creationId xmlns:a16="http://schemas.microsoft.com/office/drawing/2014/main" id="{AEF77231-4232-4859-8B4F-67CFE74739B2}"/>
              </a:ext>
            </a:extLst>
          </p:cNvPr>
          <p:cNvSpPr/>
          <p:nvPr/>
        </p:nvSpPr>
        <p:spPr>
          <a:xfrm>
            <a:off x="7167043" y="5237647"/>
            <a:ext cx="450253" cy="2455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1" name="直線矢印コネクタ 10">
            <a:extLst>
              <a:ext uri="{FF2B5EF4-FFF2-40B4-BE49-F238E27FC236}">
                <a16:creationId xmlns:a16="http://schemas.microsoft.com/office/drawing/2014/main" id="{B3861311-AAF6-407F-982B-49406369439D}"/>
              </a:ext>
            </a:extLst>
          </p:cNvPr>
          <p:cNvCxnSpPr>
            <a:cxnSpLocks/>
          </p:cNvCxnSpPr>
          <p:nvPr/>
        </p:nvCxnSpPr>
        <p:spPr>
          <a:xfrm flipV="1">
            <a:off x="7617296" y="4975175"/>
            <a:ext cx="792088" cy="38526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図 5">
            <a:extLst>
              <a:ext uri="{FF2B5EF4-FFF2-40B4-BE49-F238E27FC236}">
                <a16:creationId xmlns:a16="http://schemas.microsoft.com/office/drawing/2014/main" id="{7DA027D3-8AC0-9EC1-E506-323F46D4C2CC}"/>
              </a:ext>
            </a:extLst>
          </p:cNvPr>
          <p:cNvPicPr>
            <a:picLocks noChangeAspect="1"/>
          </p:cNvPicPr>
          <p:nvPr/>
        </p:nvPicPr>
        <p:blipFill>
          <a:blip r:embed="rId4"/>
          <a:stretch>
            <a:fillRect/>
          </a:stretch>
        </p:blipFill>
        <p:spPr>
          <a:xfrm>
            <a:off x="6825208" y="2036046"/>
            <a:ext cx="2967228" cy="2939129"/>
          </a:xfrm>
          <a:prstGeom prst="rect">
            <a:avLst/>
          </a:prstGeom>
          <a:ln>
            <a:solidFill>
              <a:schemeClr val="tx1"/>
            </a:solid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番号プレースホルダー 3">
            <a:extLst>
              <a:ext uri="{FF2B5EF4-FFF2-40B4-BE49-F238E27FC236}">
                <a16:creationId xmlns:a16="http://schemas.microsoft.com/office/drawing/2014/main" id="{01B3DA37-55F4-4301-AAD1-8B595232E3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25E1D30-6AFA-4E57-8F87-28996C3CA7F1}" type="slidenum">
              <a:rPr lang="en-US" altLang="ja-JP" sz="1000" smtClean="0">
                <a:latin typeface="+mn-ea"/>
                <a:ea typeface="+mn-ea"/>
              </a:rPr>
              <a:pPr>
                <a:spcBef>
                  <a:spcPct val="0"/>
                </a:spcBef>
                <a:buClrTx/>
                <a:buFontTx/>
                <a:buNone/>
              </a:pPr>
              <a:t>71</a:t>
            </a:fld>
            <a:endParaRPr lang="en-US" altLang="ja-JP" sz="1000">
              <a:latin typeface="+mn-ea"/>
              <a:ea typeface="+mn-ea"/>
            </a:endParaRPr>
          </a:p>
        </p:txBody>
      </p:sp>
      <p:sp>
        <p:nvSpPr>
          <p:cNvPr id="143363" name="Rectangle 2">
            <a:extLst>
              <a:ext uri="{FF2B5EF4-FFF2-40B4-BE49-F238E27FC236}">
                <a16:creationId xmlns:a16="http://schemas.microsoft.com/office/drawing/2014/main" id="{B7E3968E-F28B-4365-82B0-C7CF1456B1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４．クレジットカード決済</a:t>
            </a:r>
          </a:p>
        </p:txBody>
      </p:sp>
      <p:sp>
        <p:nvSpPr>
          <p:cNvPr id="143364" name="正方形/長方形 11">
            <a:extLst>
              <a:ext uri="{FF2B5EF4-FFF2-40B4-BE49-F238E27FC236}">
                <a16:creationId xmlns:a16="http://schemas.microsoft.com/office/drawing/2014/main" id="{0047CAE9-7D1C-4738-8D46-099341C7BDD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3365" name="テキスト ボックス 11">
            <a:extLst>
              <a:ext uri="{FF2B5EF4-FFF2-40B4-BE49-F238E27FC236}">
                <a16:creationId xmlns:a16="http://schemas.microsoft.com/office/drawing/2014/main" id="{6C093C3E-C10E-4C64-8AF4-0D9F197CD66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（２）クレジット利用明細の出力</a:t>
            </a:r>
            <a:endParaRPr lang="ja-JP" altLang="en-US" u="sng">
              <a:solidFill>
                <a:srgbClr val="FF0000"/>
              </a:solidFill>
              <a:latin typeface="+mn-ea"/>
              <a:ea typeface="+mn-ea"/>
            </a:endParaRPr>
          </a:p>
        </p:txBody>
      </p:sp>
      <p:sp>
        <p:nvSpPr>
          <p:cNvPr id="143366" name="テキスト ボックス 11">
            <a:extLst>
              <a:ext uri="{FF2B5EF4-FFF2-40B4-BE49-F238E27FC236}">
                <a16:creationId xmlns:a16="http://schemas.microsoft.com/office/drawing/2014/main" id="{1A86CFC7-58BE-41AB-9C28-CB3135B7FC3D}"/>
              </a:ext>
            </a:extLst>
          </p:cNvPr>
          <p:cNvSpPr txBox="1">
            <a:spLocks noChangeArrowheads="1"/>
          </p:cNvSpPr>
          <p:nvPr/>
        </p:nvSpPr>
        <p:spPr bwMode="auto">
          <a:xfrm>
            <a:off x="163513" y="13747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・以下、クレジット利用明細のサンプルです。</a:t>
            </a:r>
            <a:endParaRPr lang="en-US" altLang="ja-JP" sz="1600" dirty="0">
              <a:latin typeface="+mn-ea"/>
              <a:ea typeface="+mn-ea"/>
            </a:endParaRPr>
          </a:p>
          <a:p>
            <a:pPr>
              <a:spcBef>
                <a:spcPct val="0"/>
              </a:spcBef>
              <a:buClrTx/>
              <a:buFontTx/>
              <a:buNone/>
            </a:pPr>
            <a:r>
              <a:rPr lang="en-US" altLang="ja-JP" sz="1600" b="1" u="sng" dirty="0">
                <a:latin typeface="+mn-ea"/>
                <a:ea typeface="+mn-ea"/>
              </a:rPr>
              <a:t>※</a:t>
            </a:r>
            <a:r>
              <a:rPr lang="ja-JP" altLang="en-US" sz="1600" b="1" u="sng" dirty="0">
                <a:latin typeface="+mn-ea"/>
                <a:ea typeface="+mn-ea"/>
              </a:rPr>
              <a:t>クレジットカード利用明細は、決済を行った本人の</a:t>
            </a:r>
            <a:r>
              <a:rPr lang="en-US" altLang="ja-JP" sz="1600" b="1" u="sng" dirty="0">
                <a:latin typeface="+mn-ea"/>
                <a:ea typeface="+mn-ea"/>
              </a:rPr>
              <a:t>ID</a:t>
            </a:r>
            <a:r>
              <a:rPr lang="ja-JP" altLang="en-US" sz="1600" b="1" u="sng" dirty="0">
                <a:latin typeface="+mn-ea"/>
                <a:ea typeface="+mn-ea"/>
              </a:rPr>
              <a:t>でのみ閲覧・印刷できます</a:t>
            </a:r>
            <a:endParaRPr lang="en-US" altLang="ja-JP" sz="1600" b="1" u="sng" dirty="0">
              <a:latin typeface="+mn-ea"/>
              <a:ea typeface="+mn-ea"/>
            </a:endParaRPr>
          </a:p>
          <a:p>
            <a:pPr>
              <a:spcBef>
                <a:spcPct val="0"/>
              </a:spcBef>
              <a:buClrTx/>
              <a:buFontTx/>
              <a:buNone/>
            </a:pPr>
            <a:r>
              <a:rPr lang="ja-JP" altLang="en-US" sz="1600" b="1" dirty="0">
                <a:latin typeface="+mn-ea"/>
                <a:ea typeface="+mn-ea"/>
              </a:rPr>
              <a:t>　</a:t>
            </a:r>
            <a:r>
              <a:rPr lang="ja-JP" altLang="en-US" sz="1600" dirty="0">
                <a:latin typeface="+mn-ea"/>
                <a:ea typeface="+mn-ea"/>
              </a:rPr>
              <a:t>（例：決済を行ったサブ</a:t>
            </a:r>
            <a:r>
              <a:rPr lang="en-US" altLang="ja-JP" sz="1600" dirty="0">
                <a:latin typeface="+mn-ea"/>
                <a:ea typeface="+mn-ea"/>
              </a:rPr>
              <a:t>ID</a:t>
            </a:r>
            <a:r>
              <a:rPr lang="ja-JP" altLang="en-US" sz="1600" dirty="0">
                <a:latin typeface="+mn-ea"/>
                <a:ea typeface="+mn-ea"/>
              </a:rPr>
              <a:t>の利用明細はサブ</a:t>
            </a:r>
            <a:r>
              <a:rPr lang="en-US" altLang="ja-JP" sz="1600" dirty="0">
                <a:latin typeface="+mn-ea"/>
                <a:ea typeface="+mn-ea"/>
              </a:rPr>
              <a:t>ID</a:t>
            </a:r>
            <a:r>
              <a:rPr lang="ja-JP" altLang="en-US" sz="1600" dirty="0">
                <a:latin typeface="+mn-ea"/>
                <a:ea typeface="+mn-ea"/>
              </a:rPr>
              <a:t>のみ閲覧・印刷可）</a:t>
            </a:r>
            <a:endParaRPr lang="en-US" altLang="ja-JP" sz="1600" dirty="0">
              <a:latin typeface="+mn-ea"/>
              <a:ea typeface="+mn-ea"/>
            </a:endParaRPr>
          </a:p>
        </p:txBody>
      </p:sp>
      <p:pic>
        <p:nvPicPr>
          <p:cNvPr id="2" name="図 1">
            <a:extLst>
              <a:ext uri="{FF2B5EF4-FFF2-40B4-BE49-F238E27FC236}">
                <a16:creationId xmlns:a16="http://schemas.microsoft.com/office/drawing/2014/main" id="{6108926F-2436-0E2F-9C18-391919BD04CF}"/>
              </a:ext>
            </a:extLst>
          </p:cNvPr>
          <p:cNvPicPr>
            <a:picLocks noChangeAspect="1"/>
          </p:cNvPicPr>
          <p:nvPr/>
        </p:nvPicPr>
        <p:blipFill>
          <a:blip r:embed="rId3"/>
          <a:stretch>
            <a:fillRect/>
          </a:stretch>
        </p:blipFill>
        <p:spPr>
          <a:xfrm>
            <a:off x="2788716" y="2382151"/>
            <a:ext cx="4328568" cy="4215201"/>
          </a:xfrm>
          <a:prstGeom prst="rect">
            <a:avLst/>
          </a:prstGeom>
          <a:ln>
            <a:solidFill>
              <a:schemeClr val="tx1"/>
            </a:solid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a:extLst>
              <a:ext uri="{FF2B5EF4-FFF2-40B4-BE49-F238E27FC236}">
                <a16:creationId xmlns:a16="http://schemas.microsoft.com/office/drawing/2014/main" id="{35191623-6F64-4932-A06F-D5D4321BB55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５</a:t>
            </a:r>
            <a:r>
              <a:rPr lang="zh-TW" altLang="en-US" sz="5000">
                <a:solidFill>
                  <a:schemeClr val="tx1"/>
                </a:solidFill>
              </a:rPr>
              <a:t>．</a:t>
            </a:r>
            <a:r>
              <a:rPr lang="ja-JP" altLang="en-US" sz="5000">
                <a:solidFill>
                  <a:schemeClr val="tx1"/>
                </a:solidFill>
              </a:rPr>
              <a:t>証明書印刷</a:t>
            </a:r>
          </a:p>
        </p:txBody>
      </p:sp>
      <p:sp>
        <p:nvSpPr>
          <p:cNvPr id="145411" name="スライド番号プレースホルダー 3">
            <a:extLst>
              <a:ext uri="{FF2B5EF4-FFF2-40B4-BE49-F238E27FC236}">
                <a16:creationId xmlns:a16="http://schemas.microsoft.com/office/drawing/2014/main" id="{7468D6DE-9C72-4631-B18E-9B22FFB5B84E}"/>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B8CB984A-40CA-48CF-AB49-4F6CF0F2FD57}" type="slidenum">
              <a:rPr lang="en-US" altLang="ja-JP" sz="1000">
                <a:ea typeface="Osaka"/>
              </a:rPr>
              <a:pPr algn="ctr" eaLnBrk="1" hangingPunct="1">
                <a:spcBef>
                  <a:spcPct val="0"/>
                </a:spcBef>
                <a:buClrTx/>
                <a:buFontTx/>
                <a:buNone/>
              </a:pPr>
              <a:t>72</a:t>
            </a:fld>
            <a:endParaRPr lang="en-US" altLang="ja-JP" sz="1000">
              <a:ea typeface="Osak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スライド番号プレースホルダー 3">
            <a:extLst>
              <a:ext uri="{FF2B5EF4-FFF2-40B4-BE49-F238E27FC236}">
                <a16:creationId xmlns:a16="http://schemas.microsoft.com/office/drawing/2014/main" id="{7F6E1E31-7283-404E-931E-60D022B9E2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7FDEC7C-9A4F-4973-A6A9-20DD627FD35B}" type="slidenum">
              <a:rPr lang="en-US" altLang="ja-JP" sz="1000" smtClean="0">
                <a:latin typeface="+mn-ea"/>
                <a:ea typeface="+mn-ea"/>
              </a:rPr>
              <a:pPr>
                <a:spcBef>
                  <a:spcPct val="0"/>
                </a:spcBef>
                <a:buClrTx/>
                <a:buFontTx/>
                <a:buNone/>
              </a:pPr>
              <a:t>73</a:t>
            </a:fld>
            <a:endParaRPr lang="en-US" altLang="ja-JP" sz="1000">
              <a:latin typeface="+mn-ea"/>
              <a:ea typeface="+mn-ea"/>
            </a:endParaRPr>
          </a:p>
        </p:txBody>
      </p:sp>
      <p:sp>
        <p:nvSpPr>
          <p:cNvPr id="147460" name="Rectangle 2">
            <a:extLst>
              <a:ext uri="{FF2B5EF4-FFF2-40B4-BE49-F238E27FC236}">
                <a16:creationId xmlns:a16="http://schemas.microsoft.com/office/drawing/2014/main" id="{200F72A7-82E7-4281-8721-9A3A603E0C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47461" name="正方形/長方形 11">
            <a:extLst>
              <a:ext uri="{FF2B5EF4-FFF2-40B4-BE49-F238E27FC236}">
                <a16:creationId xmlns:a16="http://schemas.microsoft.com/office/drawing/2014/main" id="{E68C1ACB-99D8-4B18-86EE-B96FD65779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7462" name="テキスト ボックス 11">
            <a:extLst>
              <a:ext uri="{FF2B5EF4-FFF2-40B4-BE49-F238E27FC236}">
                <a16:creationId xmlns:a16="http://schemas.microsoft.com/office/drawing/2014/main" id="{485E9707-C60F-4B9D-B1B1-2A15C9BB9DD6}"/>
              </a:ext>
            </a:extLst>
          </p:cNvPr>
          <p:cNvSpPr txBox="1">
            <a:spLocks noChangeArrowheads="1"/>
          </p:cNvSpPr>
          <p:nvPr/>
        </p:nvSpPr>
        <p:spPr bwMode="auto">
          <a:xfrm>
            <a:off x="200025" y="1044575"/>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手数料支払後、状態が「交付済」となり証明書の印刷が可能になります。</a:t>
            </a:r>
            <a:endParaRPr lang="en-US" altLang="ja-JP" sz="1600" dirty="0">
              <a:latin typeface="+mn-ea"/>
              <a:ea typeface="+mn-ea"/>
            </a:endParaRPr>
          </a:p>
          <a:p>
            <a:pPr>
              <a:spcBef>
                <a:spcPct val="0"/>
              </a:spcBef>
              <a:buClrTx/>
              <a:buFontTx/>
              <a:buNone/>
            </a:pPr>
            <a:r>
              <a:rPr lang="ja-JP" altLang="en-US" sz="1600" dirty="0">
                <a:latin typeface="+mn-ea"/>
                <a:ea typeface="+mn-ea"/>
              </a:rPr>
              <a:t>印刷を行うには、メニューの「発給申請」を選択します。</a:t>
            </a:r>
            <a:endParaRPr lang="en-US" altLang="ja-JP" sz="1600" dirty="0">
              <a:latin typeface="+mn-ea"/>
              <a:ea typeface="+mn-ea"/>
            </a:endParaRPr>
          </a:p>
        </p:txBody>
      </p:sp>
      <p:pic>
        <p:nvPicPr>
          <p:cNvPr id="2" name="図 1">
            <a:extLst>
              <a:ext uri="{FF2B5EF4-FFF2-40B4-BE49-F238E27FC236}">
                <a16:creationId xmlns:a16="http://schemas.microsoft.com/office/drawing/2014/main" id="{F7BA763C-B079-D34A-0090-3DAB9E2DDAE2}"/>
              </a:ext>
            </a:extLst>
          </p:cNvPr>
          <p:cNvPicPr>
            <a:picLocks noChangeAspect="1"/>
          </p:cNvPicPr>
          <p:nvPr/>
        </p:nvPicPr>
        <p:blipFill>
          <a:blip r:embed="rId3"/>
          <a:stretch>
            <a:fillRect/>
          </a:stretch>
        </p:blipFill>
        <p:spPr>
          <a:xfrm>
            <a:off x="555963" y="1868517"/>
            <a:ext cx="8794074" cy="4273094"/>
          </a:xfrm>
          <a:prstGeom prst="rect">
            <a:avLst/>
          </a:prstGeom>
          <a:ln>
            <a:solidFill>
              <a:schemeClr val="tx1"/>
            </a:solidFill>
          </a:ln>
        </p:spPr>
      </p:pic>
      <p:sp>
        <p:nvSpPr>
          <p:cNvPr id="3" name="四角形: 角を丸くする 2">
            <a:extLst>
              <a:ext uri="{FF2B5EF4-FFF2-40B4-BE49-F238E27FC236}">
                <a16:creationId xmlns:a16="http://schemas.microsoft.com/office/drawing/2014/main" id="{6097A6E0-EA52-3C14-0F90-D4BF2CE9D719}"/>
              </a:ext>
            </a:extLst>
          </p:cNvPr>
          <p:cNvSpPr/>
          <p:nvPr/>
        </p:nvSpPr>
        <p:spPr>
          <a:xfrm>
            <a:off x="555963" y="3429000"/>
            <a:ext cx="2164789"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72858BE-F4B1-A454-7F53-48F5AE925E59}"/>
              </a:ext>
            </a:extLst>
          </p:cNvPr>
          <p:cNvPicPr>
            <a:picLocks noChangeAspect="1"/>
          </p:cNvPicPr>
          <p:nvPr/>
        </p:nvPicPr>
        <p:blipFill>
          <a:blip r:embed="rId3"/>
          <a:stretch>
            <a:fillRect/>
          </a:stretch>
        </p:blipFill>
        <p:spPr>
          <a:xfrm>
            <a:off x="166688" y="952423"/>
            <a:ext cx="6876288" cy="1801368"/>
          </a:xfrm>
          <a:prstGeom prst="rect">
            <a:avLst/>
          </a:prstGeom>
        </p:spPr>
      </p:pic>
      <p:sp>
        <p:nvSpPr>
          <p:cNvPr id="149507" name="スライド番号プレースホルダー 3">
            <a:extLst>
              <a:ext uri="{FF2B5EF4-FFF2-40B4-BE49-F238E27FC236}">
                <a16:creationId xmlns:a16="http://schemas.microsoft.com/office/drawing/2014/main" id="{5DBD0DA2-0F15-48DD-8E9D-F2020AACB1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009C3B-5783-4596-8524-3E6D19FEF715}" type="slidenum">
              <a:rPr lang="en-US" altLang="ja-JP" sz="1000" smtClean="0">
                <a:latin typeface="+mn-ea"/>
                <a:ea typeface="+mn-ea"/>
              </a:rPr>
              <a:pPr>
                <a:spcBef>
                  <a:spcPct val="0"/>
                </a:spcBef>
                <a:buClrTx/>
                <a:buFontTx/>
                <a:buNone/>
              </a:pPr>
              <a:t>74</a:t>
            </a:fld>
            <a:endParaRPr lang="en-US" altLang="ja-JP" sz="1000">
              <a:latin typeface="+mn-ea"/>
              <a:ea typeface="+mn-ea"/>
            </a:endParaRPr>
          </a:p>
        </p:txBody>
      </p:sp>
      <p:sp>
        <p:nvSpPr>
          <p:cNvPr id="149508" name="Rectangle 2">
            <a:extLst>
              <a:ext uri="{FF2B5EF4-FFF2-40B4-BE49-F238E27FC236}">
                <a16:creationId xmlns:a16="http://schemas.microsoft.com/office/drawing/2014/main" id="{52C4CEFC-7E92-49F9-878F-7A56A2233158}"/>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sp>
        <p:nvSpPr>
          <p:cNvPr id="149510" name="テキスト ボックス 11">
            <a:extLst>
              <a:ext uri="{FF2B5EF4-FFF2-40B4-BE49-F238E27FC236}">
                <a16:creationId xmlns:a16="http://schemas.microsoft.com/office/drawing/2014/main" id="{6F25CEB8-E8C5-4EFC-947B-D853D5BD425D}"/>
              </a:ext>
            </a:extLst>
          </p:cNvPr>
          <p:cNvSpPr txBox="1">
            <a:spLocks noChangeArrowheads="1"/>
          </p:cNvSpPr>
          <p:nvPr/>
        </p:nvSpPr>
        <p:spPr bwMode="auto">
          <a:xfrm>
            <a:off x="38521" y="2939460"/>
            <a:ext cx="65706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mn-ea"/>
                <a:ea typeface="+mn-ea"/>
              </a:rPr>
              <a:t>・「発給申請状況一覧」において、印刷したい証明書（交付済み証明</a:t>
            </a:r>
            <a:endParaRPr lang="en-US" altLang="ja-JP" sz="1600" dirty="0">
              <a:latin typeface="+mn-ea"/>
              <a:ea typeface="+mn-ea"/>
            </a:endParaRPr>
          </a:p>
          <a:p>
            <a:pPr>
              <a:spcBef>
                <a:spcPct val="0"/>
              </a:spcBef>
              <a:buClrTx/>
              <a:buFontTx/>
              <a:buNone/>
            </a:pPr>
            <a:r>
              <a:rPr lang="ja-JP" altLang="en-US" sz="1600" dirty="0">
                <a:latin typeface="+mn-ea"/>
                <a:ea typeface="+mn-ea"/>
              </a:rPr>
              <a:t>　書の受付番号）の「印刷」ボタンをクリックします。</a:t>
            </a:r>
            <a:endParaRPr lang="en-US" altLang="ja-JP" sz="1600" dirty="0">
              <a:latin typeface="+mn-ea"/>
              <a:ea typeface="+mn-ea"/>
            </a:endParaRPr>
          </a:p>
          <a:p>
            <a:pPr>
              <a:spcBef>
                <a:spcPct val="0"/>
              </a:spcBef>
              <a:buClrTx/>
              <a:buFontTx/>
              <a:buNone/>
            </a:pPr>
            <a:r>
              <a:rPr lang="ja-JP" altLang="en-US" sz="1600" dirty="0">
                <a:latin typeface="+mn-ea"/>
                <a:ea typeface="+mn-ea"/>
              </a:rPr>
              <a:t>・別ウィンドウで証明書が表示されますので、</a:t>
            </a:r>
            <a:r>
              <a:rPr lang="en-US" altLang="ja-JP" sz="1600" dirty="0">
                <a:latin typeface="+mn-ea"/>
                <a:ea typeface="+mn-ea"/>
              </a:rPr>
              <a:t>PDF</a:t>
            </a:r>
            <a:r>
              <a:rPr lang="ja-JP" altLang="en-US" sz="1600" dirty="0">
                <a:latin typeface="+mn-ea"/>
                <a:ea typeface="+mn-ea"/>
              </a:rPr>
              <a:t>ファイルをダウン</a:t>
            </a:r>
            <a:endParaRPr lang="en-US" altLang="ja-JP" sz="1600" dirty="0">
              <a:latin typeface="+mn-ea"/>
              <a:ea typeface="+mn-ea"/>
            </a:endParaRPr>
          </a:p>
          <a:p>
            <a:pPr>
              <a:spcBef>
                <a:spcPct val="0"/>
              </a:spcBef>
              <a:buClrTx/>
              <a:buFontTx/>
              <a:buNone/>
            </a:pPr>
            <a:r>
              <a:rPr lang="ja-JP" altLang="en-US" sz="1600" dirty="0">
                <a:latin typeface="+mn-ea"/>
                <a:ea typeface="+mn-ea"/>
              </a:rPr>
              <a:t>　ロードしてください。</a:t>
            </a:r>
            <a:endParaRPr lang="en-US" altLang="ja-JP" sz="1600" dirty="0">
              <a:latin typeface="+mn-ea"/>
              <a:ea typeface="+mn-ea"/>
            </a:endParaRPr>
          </a:p>
          <a:p>
            <a:pPr>
              <a:spcBef>
                <a:spcPct val="0"/>
              </a:spcBef>
              <a:buClrTx/>
              <a:buFontTx/>
              <a:buNone/>
            </a:pPr>
            <a:r>
              <a:rPr lang="ja-JP" altLang="en-US" sz="1600" dirty="0">
                <a:latin typeface="+mn-ea"/>
                <a:ea typeface="+mn-ea"/>
              </a:rPr>
              <a:t>・証明書は手数料支払日（＝状態が「交付済」となった日）から１４</a:t>
            </a:r>
            <a:endParaRPr lang="en-US" altLang="ja-JP" sz="1600" dirty="0">
              <a:latin typeface="+mn-ea"/>
              <a:ea typeface="+mn-ea"/>
            </a:endParaRPr>
          </a:p>
          <a:p>
            <a:pPr>
              <a:spcBef>
                <a:spcPct val="0"/>
              </a:spcBef>
              <a:buClrTx/>
              <a:buFontTx/>
              <a:buNone/>
            </a:pPr>
            <a:r>
              <a:rPr lang="ja-JP" altLang="en-US" sz="1600" dirty="0">
                <a:latin typeface="+mn-ea"/>
                <a:ea typeface="+mn-ea"/>
              </a:rPr>
              <a:t>　日以内に印刷してください。１４日を過ぎると印刷できません。</a:t>
            </a:r>
            <a:endParaRPr lang="en-US" altLang="ja-JP" sz="1600" dirty="0">
              <a:latin typeface="+mn-ea"/>
              <a:ea typeface="+mn-ea"/>
            </a:endParaRPr>
          </a:p>
        </p:txBody>
      </p:sp>
      <p:sp>
        <p:nvSpPr>
          <p:cNvPr id="149511" name="正方形/長方形 11">
            <a:extLst>
              <a:ext uri="{FF2B5EF4-FFF2-40B4-BE49-F238E27FC236}">
                <a16:creationId xmlns:a16="http://schemas.microsoft.com/office/drawing/2014/main" id="{241930A2-292B-412B-83BE-87273D3376C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49512" name="テキスト ボックス 11">
            <a:extLst>
              <a:ext uri="{FF2B5EF4-FFF2-40B4-BE49-F238E27FC236}">
                <a16:creationId xmlns:a16="http://schemas.microsoft.com/office/drawing/2014/main" id="{9FD54053-9B7A-429B-B849-EC9DD2C2C059}"/>
              </a:ext>
            </a:extLst>
          </p:cNvPr>
          <p:cNvSpPr txBox="1">
            <a:spLocks noChangeArrowheads="1"/>
          </p:cNvSpPr>
          <p:nvPr/>
        </p:nvSpPr>
        <p:spPr bwMode="auto">
          <a:xfrm>
            <a:off x="101600" y="4797152"/>
            <a:ext cx="6146800" cy="15696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mn-ea"/>
                <a:ea typeface="+mn-ea"/>
              </a:rPr>
              <a:t>【</a:t>
            </a:r>
            <a:r>
              <a:rPr lang="ja-JP" altLang="en-US" sz="1600" dirty="0">
                <a:latin typeface="+mn-ea"/>
                <a:ea typeface="+mn-ea"/>
              </a:rPr>
              <a:t>（重要）証明書データ取り扱い時の注意事項</a:t>
            </a:r>
            <a:r>
              <a:rPr lang="en-US" altLang="ja-JP" sz="1600" dirty="0">
                <a:latin typeface="+mn-ea"/>
                <a:ea typeface="+mn-ea"/>
              </a:rPr>
              <a:t>】</a:t>
            </a:r>
          </a:p>
          <a:p>
            <a:pPr>
              <a:spcBef>
                <a:spcPct val="0"/>
              </a:spcBef>
              <a:buClrTx/>
              <a:buFontTx/>
              <a:buNone/>
            </a:pPr>
            <a:r>
              <a:rPr lang="ja-JP" altLang="en-US" sz="1600" b="1" dirty="0">
                <a:latin typeface="+mn-ea"/>
                <a:ea typeface="+mn-ea"/>
              </a:rPr>
              <a:t>・</a:t>
            </a:r>
            <a:r>
              <a:rPr lang="ja-JP" altLang="en-US" sz="1600" u="sng" dirty="0">
                <a:solidFill>
                  <a:srgbClr val="FF0000"/>
                </a:solidFill>
                <a:latin typeface="+mn-ea"/>
                <a:ea typeface="+mn-ea"/>
              </a:rPr>
              <a:t>印刷ボタンを押して出力される証明書データは加工しないでください</a:t>
            </a:r>
            <a:r>
              <a:rPr lang="ja-JP" altLang="en-US" sz="1600" dirty="0">
                <a:latin typeface="+mn-ea"/>
                <a:ea typeface="+mn-ea"/>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lang="en-US" altLang="ja-JP" sz="1600" dirty="0">
              <a:latin typeface="+mn-ea"/>
              <a:ea typeface="+mn-ea"/>
            </a:endParaRPr>
          </a:p>
        </p:txBody>
      </p:sp>
      <p:sp>
        <p:nvSpPr>
          <p:cNvPr id="18" name="四角形: 角を丸くする 17">
            <a:extLst>
              <a:ext uri="{FF2B5EF4-FFF2-40B4-BE49-F238E27FC236}">
                <a16:creationId xmlns:a16="http://schemas.microsoft.com/office/drawing/2014/main" id="{087B78F4-2BE9-41CB-B998-B893847F2121}"/>
              </a:ext>
            </a:extLst>
          </p:cNvPr>
          <p:cNvSpPr/>
          <p:nvPr/>
        </p:nvSpPr>
        <p:spPr>
          <a:xfrm>
            <a:off x="3440912" y="1148790"/>
            <a:ext cx="720000" cy="2639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12" name="図 11">
            <a:extLst>
              <a:ext uri="{FF2B5EF4-FFF2-40B4-BE49-F238E27FC236}">
                <a16:creationId xmlns:a16="http://schemas.microsoft.com/office/drawing/2014/main" id="{9543995A-2241-4241-9DAD-2D3B11625D1A}"/>
              </a:ext>
            </a:extLst>
          </p:cNvPr>
          <p:cNvPicPr>
            <a:picLocks noChangeAspect="1"/>
          </p:cNvPicPr>
          <p:nvPr/>
        </p:nvPicPr>
        <p:blipFill>
          <a:blip r:embed="rId4"/>
          <a:stretch>
            <a:fillRect/>
          </a:stretch>
        </p:blipFill>
        <p:spPr>
          <a:xfrm>
            <a:off x="7977336" y="6329730"/>
            <a:ext cx="936103" cy="199382"/>
          </a:xfrm>
          <a:prstGeom prst="rect">
            <a:avLst/>
          </a:prstGeom>
        </p:spPr>
      </p:pic>
      <p:pic>
        <p:nvPicPr>
          <p:cNvPr id="24" name="図 23">
            <a:extLst>
              <a:ext uri="{FF2B5EF4-FFF2-40B4-BE49-F238E27FC236}">
                <a16:creationId xmlns:a16="http://schemas.microsoft.com/office/drawing/2014/main" id="{518BAD97-1E6C-47B9-B75A-3EA0BD0678A2}"/>
              </a:ext>
            </a:extLst>
          </p:cNvPr>
          <p:cNvPicPr>
            <a:picLocks noChangeAspect="1"/>
          </p:cNvPicPr>
          <p:nvPr/>
        </p:nvPicPr>
        <p:blipFill rotWithShape="1">
          <a:blip r:embed="rId5"/>
          <a:srcRect l="2675" t="1953" r="3699"/>
          <a:stretch/>
        </p:blipFill>
        <p:spPr>
          <a:xfrm>
            <a:off x="6573380" y="2780316"/>
            <a:ext cx="2594478" cy="3836265"/>
          </a:xfrm>
          <a:prstGeom prst="rect">
            <a:avLst/>
          </a:prstGeom>
          <a:ln>
            <a:noFill/>
          </a:ln>
        </p:spPr>
      </p:pic>
      <p:sp>
        <p:nvSpPr>
          <p:cNvPr id="16" name="四角形: 角を丸くする 15">
            <a:extLst>
              <a:ext uri="{FF2B5EF4-FFF2-40B4-BE49-F238E27FC236}">
                <a16:creationId xmlns:a16="http://schemas.microsoft.com/office/drawing/2014/main" id="{942453D1-A988-4288-BA36-BE600483FB53}"/>
              </a:ext>
            </a:extLst>
          </p:cNvPr>
          <p:cNvSpPr/>
          <p:nvPr/>
        </p:nvSpPr>
        <p:spPr>
          <a:xfrm>
            <a:off x="6573366" y="2383904"/>
            <a:ext cx="323850" cy="165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7" name="直線矢印コネクタ 16">
            <a:extLst>
              <a:ext uri="{FF2B5EF4-FFF2-40B4-BE49-F238E27FC236}">
                <a16:creationId xmlns:a16="http://schemas.microsoft.com/office/drawing/2014/main" id="{0266C04D-8663-480B-9C52-F454A9F10DEE}"/>
              </a:ext>
            </a:extLst>
          </p:cNvPr>
          <p:cNvCxnSpPr>
            <a:cxnSpLocks/>
            <a:stCxn id="16" idx="2"/>
          </p:cNvCxnSpPr>
          <p:nvPr/>
        </p:nvCxnSpPr>
        <p:spPr>
          <a:xfrm>
            <a:off x="6735291" y="2549004"/>
            <a:ext cx="737989" cy="312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112463C5-E4D1-3A6B-30D8-49F0FAA419C5}"/>
              </a:ext>
            </a:extLst>
          </p:cNvPr>
          <p:cNvSpPr/>
          <p:nvPr/>
        </p:nvSpPr>
        <p:spPr>
          <a:xfrm>
            <a:off x="4232920" y="1516918"/>
            <a:ext cx="560115"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6" descr="テーブル&#10;&#10;自動的に生成された説明">
            <a:extLst>
              <a:ext uri="{FF2B5EF4-FFF2-40B4-BE49-F238E27FC236}">
                <a16:creationId xmlns:a16="http://schemas.microsoft.com/office/drawing/2014/main" id="{0CC8C164-613C-4CBB-BD5C-39B91C02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752231"/>
            <a:ext cx="45513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スライド番号プレースホルダー 3">
            <a:extLst>
              <a:ext uri="{FF2B5EF4-FFF2-40B4-BE49-F238E27FC236}">
                <a16:creationId xmlns:a16="http://schemas.microsoft.com/office/drawing/2014/main" id="{EAFE81B3-2AC4-4F1E-84EB-3259E6DEA1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4C7BE25-E2AE-4DF9-937C-EF0BC7E53577}" type="slidenum">
              <a:rPr lang="en-US" altLang="ja-JP" sz="1000" smtClean="0">
                <a:latin typeface="+mn-ea"/>
                <a:ea typeface="+mn-ea"/>
              </a:rPr>
              <a:pPr>
                <a:spcBef>
                  <a:spcPct val="0"/>
                </a:spcBef>
                <a:buClrTx/>
                <a:buFontTx/>
                <a:buNone/>
              </a:pPr>
              <a:t>75</a:t>
            </a:fld>
            <a:endParaRPr lang="en-US" altLang="ja-JP" sz="1000">
              <a:latin typeface="+mn-ea"/>
              <a:ea typeface="+mn-ea"/>
            </a:endParaRPr>
          </a:p>
        </p:txBody>
      </p:sp>
      <p:cxnSp>
        <p:nvCxnSpPr>
          <p:cNvPr id="15" name="直線矢印コネクタ 14">
            <a:extLst>
              <a:ext uri="{FF2B5EF4-FFF2-40B4-BE49-F238E27FC236}">
                <a16:creationId xmlns:a16="http://schemas.microsoft.com/office/drawing/2014/main" id="{3398091F-E5B5-4E0E-8AA4-ABF2ACE34837}"/>
              </a:ext>
            </a:extLst>
          </p:cNvPr>
          <p:cNvCxnSpPr>
            <a:cxnSpLocks/>
          </p:cNvCxnSpPr>
          <p:nvPr/>
        </p:nvCxnSpPr>
        <p:spPr>
          <a:xfrm>
            <a:off x="4304928" y="4437112"/>
            <a:ext cx="5135"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0F51189-3618-4889-A7AA-89AEA9E33E17}"/>
              </a:ext>
            </a:extLst>
          </p:cNvPr>
          <p:cNvSpPr/>
          <p:nvPr/>
        </p:nvSpPr>
        <p:spPr>
          <a:xfrm>
            <a:off x="3919538" y="5445224"/>
            <a:ext cx="390525" cy="1492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5607" name="テキスト ボックス 1">
            <a:extLst>
              <a:ext uri="{FF2B5EF4-FFF2-40B4-BE49-F238E27FC236}">
                <a16:creationId xmlns:a16="http://schemas.microsoft.com/office/drawing/2014/main" id="{C7E8F726-AEAD-434A-90CA-0219701C81CB}"/>
              </a:ext>
            </a:extLst>
          </p:cNvPr>
          <p:cNvSpPr txBox="1">
            <a:spLocks noChangeArrowheads="1"/>
          </p:cNvSpPr>
          <p:nvPr/>
        </p:nvSpPr>
        <p:spPr bwMode="auto">
          <a:xfrm>
            <a:off x="5384800" y="4830763"/>
            <a:ext cx="4256088" cy="1766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600" dirty="0">
                <a:latin typeface="+mn-ea"/>
                <a:ea typeface="+mn-ea"/>
                <a:cs typeface="ＭＳ Ｐゴシック" panose="020B0600070205080204" pitchFamily="50" charset="-128"/>
              </a:rPr>
              <a:t>【 COPY</a:t>
            </a:r>
            <a:r>
              <a:rPr lang="ja-JP" altLang="en-US" sz="1600" dirty="0">
                <a:latin typeface="+mn-ea"/>
                <a:ea typeface="+mn-ea"/>
                <a:cs typeface="ＭＳ Ｐゴシック" panose="020B0600070205080204" pitchFamily="50" charset="-128"/>
              </a:rPr>
              <a:t>の仕様</a:t>
            </a:r>
            <a:r>
              <a:rPr lang="en-US" altLang="ja-JP" sz="1600" dirty="0">
                <a:latin typeface="+mn-ea"/>
                <a:ea typeface="+mn-ea"/>
                <a:cs typeface="ＭＳ Ｐゴシック" panose="020B0600070205080204" pitchFamily="50" charset="-128"/>
              </a:rPr>
              <a:t>】</a:t>
            </a:r>
          </a:p>
          <a:p>
            <a:pPr algn="just">
              <a:buFont typeface="Osaka"/>
              <a:buNone/>
            </a:pPr>
            <a:r>
              <a:rPr lang="ja-JP" altLang="en-US" sz="1600" dirty="0">
                <a:latin typeface="+mn-ea"/>
                <a:ea typeface="+mn-ea"/>
                <a:cs typeface="ＭＳ Ｐゴシック" panose="020B0600070205080204" pitchFamily="50" charset="-128"/>
              </a:rPr>
              <a:t>・印刷期限は</a:t>
            </a:r>
            <a:r>
              <a:rPr lang="en-US" altLang="ja-JP" sz="1600" dirty="0">
                <a:latin typeface="+mn-ea"/>
                <a:ea typeface="+mn-ea"/>
                <a:cs typeface="ＭＳ Ｐゴシック" panose="020B0600070205080204" pitchFamily="50" charset="-128"/>
              </a:rPr>
              <a:t>14</a:t>
            </a:r>
            <a:r>
              <a:rPr lang="ja-JP" altLang="en-US" sz="1600" dirty="0">
                <a:latin typeface="+mn-ea"/>
                <a:ea typeface="+mn-ea"/>
                <a:cs typeface="ＭＳ Ｐゴシック" panose="020B0600070205080204" pitchFamily="50" charset="-128"/>
              </a:rPr>
              <a:t>日間（</a:t>
            </a:r>
            <a:r>
              <a:rPr lang="en-US" altLang="ja-JP" sz="1600" dirty="0">
                <a:latin typeface="+mn-ea"/>
                <a:ea typeface="+mn-ea"/>
                <a:cs typeface="ＭＳ Ｐゴシック" panose="020B0600070205080204" pitchFamily="50" charset="-128"/>
              </a:rPr>
              <a:t>ORIGINAL</a:t>
            </a:r>
            <a:r>
              <a:rPr lang="ja-JP" altLang="en-US" sz="1600" dirty="0">
                <a:latin typeface="+mn-ea"/>
                <a:ea typeface="+mn-ea"/>
                <a:cs typeface="ＭＳ Ｐゴシック" panose="020B0600070205080204" pitchFamily="50" charset="-128"/>
              </a:rPr>
              <a:t>と同じ）</a:t>
            </a:r>
            <a:endParaRPr lang="en-US" altLang="ja-JP" sz="1600" dirty="0">
              <a:latin typeface="+mn-ea"/>
              <a:ea typeface="+mn-ea"/>
              <a:cs typeface="ＭＳ Ｐゴシック" panose="020B0600070205080204" pitchFamily="50" charset="-128"/>
            </a:endParaRPr>
          </a:p>
          <a:p>
            <a:pPr algn="just">
              <a:buFont typeface="Osaka"/>
              <a:buNone/>
            </a:pPr>
            <a:r>
              <a:rPr lang="ja-JP" altLang="en-US" sz="1600" dirty="0">
                <a:latin typeface="+mn-ea"/>
                <a:ea typeface="+mn-ea"/>
                <a:cs typeface="ＭＳ Ｐゴシック" panose="020B0600070205080204" pitchFamily="50" charset="-128"/>
              </a:rPr>
              <a:t>・</a:t>
            </a:r>
            <a:r>
              <a:rPr lang="en-US" altLang="ja-JP" sz="1600" dirty="0">
                <a:latin typeface="+mn-ea"/>
                <a:ea typeface="+mn-ea"/>
                <a:cs typeface="ＭＳ Ｐゴシック" panose="020B0600070205080204" pitchFamily="50" charset="-128"/>
              </a:rPr>
              <a:t> COPY</a:t>
            </a:r>
            <a:r>
              <a:rPr lang="ja-JP" altLang="en-US" sz="1600" dirty="0">
                <a:latin typeface="+mn-ea"/>
                <a:ea typeface="+mn-ea"/>
                <a:cs typeface="ＭＳ Ｐゴシック" panose="020B0600070205080204" pitchFamily="50" charset="-128"/>
              </a:rPr>
              <a:t>の印刷ボタンは、原産地証明書印刷（</a:t>
            </a:r>
            <a:r>
              <a:rPr lang="en-US" altLang="ja-JP" sz="1600" dirty="0">
                <a:latin typeface="+mn-ea"/>
                <a:ea typeface="+mn-ea"/>
                <a:cs typeface="ＭＳ Ｐゴシック" panose="020B0600070205080204" pitchFamily="50" charset="-128"/>
              </a:rPr>
              <a:t>PDF</a:t>
            </a:r>
            <a:r>
              <a:rPr lang="ja-JP" altLang="en-US" sz="1600" dirty="0">
                <a:latin typeface="+mn-ea"/>
                <a:ea typeface="+mn-ea"/>
                <a:cs typeface="ＭＳ Ｐゴシック" panose="020B0600070205080204" pitchFamily="50" charset="-128"/>
              </a:rPr>
              <a:t>）ボタン押下後に表示されます。</a:t>
            </a:r>
            <a:endParaRPr lang="en-US" altLang="ja-JP" sz="1600" dirty="0">
              <a:latin typeface="+mn-ea"/>
              <a:ea typeface="+mn-ea"/>
              <a:cs typeface="ＭＳ Ｐゴシック" panose="020B0600070205080204" pitchFamily="50" charset="-128"/>
            </a:endParaRPr>
          </a:p>
          <a:p>
            <a:pPr algn="just">
              <a:buFont typeface="Osaka"/>
              <a:buNone/>
            </a:pPr>
            <a:r>
              <a:rPr lang="ja-JP" altLang="en-US" sz="1600" dirty="0">
                <a:latin typeface="+mn-ea"/>
                <a:ea typeface="+mn-ea"/>
                <a:cs typeface="ＭＳ Ｐゴシック" panose="020B0600070205080204" pitchFamily="50" charset="-128"/>
              </a:rPr>
              <a:t>（</a:t>
            </a:r>
            <a:r>
              <a:rPr lang="en-US" altLang="ja-JP" sz="1600" dirty="0">
                <a:latin typeface="+mn-ea"/>
                <a:ea typeface="+mn-ea"/>
                <a:cs typeface="ＭＳ Ｐゴシック" panose="020B0600070205080204" pitchFamily="50" charset="-128"/>
              </a:rPr>
              <a:t>COPY</a:t>
            </a:r>
            <a:r>
              <a:rPr lang="ja-JP" altLang="en-US" sz="1600" dirty="0">
                <a:latin typeface="+mn-ea"/>
                <a:ea typeface="+mn-ea"/>
                <a:cs typeface="ＭＳ Ｐゴシック" panose="020B0600070205080204" pitchFamily="50" charset="-128"/>
              </a:rPr>
              <a:t>だけを印刷することを防ぐ）</a:t>
            </a:r>
            <a:endParaRPr lang="en-US" altLang="ja-JP" sz="1600" dirty="0">
              <a:latin typeface="+mn-ea"/>
              <a:ea typeface="+mn-ea"/>
              <a:cs typeface="ＭＳ Ｐゴシック" panose="020B0600070205080204" pitchFamily="50" charset="-128"/>
            </a:endParaRPr>
          </a:p>
          <a:p>
            <a:pPr algn="just">
              <a:buFont typeface="Osaka"/>
              <a:buNone/>
            </a:pPr>
            <a:r>
              <a:rPr lang="ja-JP" altLang="en-US" sz="1600" dirty="0">
                <a:latin typeface="+mn-ea"/>
                <a:ea typeface="+mn-ea"/>
                <a:cs typeface="ＭＳ Ｐゴシック" panose="020B0600070205080204" pitchFamily="50" charset="-128"/>
              </a:rPr>
              <a:t>・印刷回数の制限無し</a:t>
            </a:r>
            <a:endParaRPr lang="en-US" altLang="ja-JP" sz="1600" dirty="0">
              <a:latin typeface="+mn-ea"/>
              <a:ea typeface="+mn-ea"/>
              <a:cs typeface="ＭＳ Ｐゴシック" panose="020B0600070205080204" pitchFamily="50" charset="-128"/>
            </a:endParaRPr>
          </a:p>
        </p:txBody>
      </p:sp>
      <p:pic>
        <p:nvPicPr>
          <p:cNvPr id="25609"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FC322B8-A57D-4556-81C5-B135CB2E0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593237"/>
            <a:ext cx="8194675" cy="29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336EA058-6EED-4329-814D-08BFFF11DE35}"/>
              </a:ext>
            </a:extLst>
          </p:cNvPr>
          <p:cNvSpPr/>
          <p:nvPr/>
        </p:nvSpPr>
        <p:spPr>
          <a:xfrm>
            <a:off x="3673475" y="4329541"/>
            <a:ext cx="1279525" cy="2238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n-ea"/>
            </a:endParaRPr>
          </a:p>
        </p:txBody>
      </p:sp>
      <p:sp>
        <p:nvSpPr>
          <p:cNvPr id="18" name="正方形/長方形 11">
            <a:extLst>
              <a:ext uri="{FF2B5EF4-FFF2-40B4-BE49-F238E27FC236}">
                <a16:creationId xmlns:a16="http://schemas.microsoft.com/office/drawing/2014/main" id="{879FD5B9-BAB5-49EF-93F3-3F534263953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mn-ea"/>
                <a:ea typeface="+mn-ea"/>
              </a:rPr>
              <a:t>申請者</a:t>
            </a:r>
            <a:endParaRPr lang="en-US" altLang="ja-JP" sz="1600" dirty="0">
              <a:latin typeface="+mn-ea"/>
              <a:ea typeface="+mn-ea"/>
            </a:endParaRPr>
          </a:p>
          <a:p>
            <a:pPr algn="ctr">
              <a:spcBef>
                <a:spcPct val="0"/>
              </a:spcBef>
              <a:buClrTx/>
              <a:buFontTx/>
              <a:buNone/>
            </a:pPr>
            <a:r>
              <a:rPr lang="ja-JP" altLang="en-US" sz="1600" dirty="0">
                <a:latin typeface="+mn-ea"/>
                <a:ea typeface="+mn-ea"/>
              </a:rPr>
              <a:t>ユーザーＩＤ</a:t>
            </a:r>
            <a:endParaRPr lang="en-US" altLang="ja-JP" sz="1600" dirty="0">
              <a:latin typeface="+mn-ea"/>
              <a:ea typeface="+mn-ea"/>
            </a:endParaRPr>
          </a:p>
        </p:txBody>
      </p:sp>
      <p:sp>
        <p:nvSpPr>
          <p:cNvPr id="21" name="正方形/長方形 11">
            <a:extLst>
              <a:ext uri="{FF2B5EF4-FFF2-40B4-BE49-F238E27FC236}">
                <a16:creationId xmlns:a16="http://schemas.microsoft.com/office/drawing/2014/main" id="{D0A8F4FE-81D0-4223-81D9-F47F6D28B81D}"/>
              </a:ext>
            </a:extLst>
          </p:cNvPr>
          <p:cNvSpPr>
            <a:spLocks noChangeArrowheads="1"/>
          </p:cNvSpPr>
          <p:nvPr/>
        </p:nvSpPr>
        <p:spPr bwMode="auto">
          <a:xfrm>
            <a:off x="121220" y="927069"/>
            <a:ext cx="978478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mn-ea"/>
                <a:ea typeface="+mn-ea"/>
                <a:cs typeface="ＭＳ Ｐゴシック" panose="020B0600070205080204" pitchFamily="50" charset="-128"/>
              </a:rPr>
              <a:t>・一度出力した証明書は</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も出力可能です。なお、一覧からは印刷できませんので、</a:t>
            </a:r>
            <a:endParaRPr lang="en-US" altLang="ja-JP" sz="1800" dirty="0">
              <a:latin typeface="+mn-ea"/>
              <a:ea typeface="+mn-ea"/>
              <a:cs typeface="ＭＳ Ｐゴシック" panose="020B0600070205080204" pitchFamily="50" charset="-128"/>
            </a:endParaRPr>
          </a:p>
          <a:p>
            <a:pPr algn="just">
              <a:buFont typeface="Osaka"/>
              <a:buNone/>
            </a:pPr>
            <a:r>
              <a:rPr lang="ja-JP" altLang="en-US" sz="1800" dirty="0">
                <a:latin typeface="+mn-ea"/>
                <a:ea typeface="+mn-ea"/>
                <a:cs typeface="ＭＳ Ｐゴシック" panose="020B0600070205080204" pitchFamily="50" charset="-128"/>
              </a:rPr>
              <a:t>　受付番号をクリックし、「原産地証明書印刷</a:t>
            </a:r>
            <a:r>
              <a:rPr lang="en-US" altLang="ja-JP" sz="1800" dirty="0">
                <a:latin typeface="+mn-ea"/>
                <a:ea typeface="+mn-ea"/>
                <a:cs typeface="ＭＳ Ｐゴシック" panose="020B0600070205080204" pitchFamily="50" charset="-128"/>
              </a:rPr>
              <a:t>(COPY</a:t>
            </a:r>
            <a:r>
              <a:rPr lang="ja-JP" altLang="en-US" sz="1800" dirty="0">
                <a:latin typeface="+mn-ea"/>
                <a:ea typeface="+mn-ea"/>
                <a:cs typeface="ＭＳ Ｐゴシック" panose="020B0600070205080204" pitchFamily="50" charset="-128"/>
              </a:rPr>
              <a:t>版</a:t>
            </a:r>
            <a:r>
              <a:rPr lang="en-US" altLang="ja-JP" sz="1800" dirty="0">
                <a:latin typeface="+mn-ea"/>
                <a:ea typeface="+mn-ea"/>
                <a:cs typeface="ＭＳ Ｐゴシック" panose="020B0600070205080204" pitchFamily="50" charset="-128"/>
              </a:rPr>
              <a:t>)</a:t>
            </a:r>
            <a:r>
              <a:rPr lang="ja-JP" altLang="en-US" sz="1800" dirty="0">
                <a:latin typeface="+mn-ea"/>
                <a:ea typeface="+mn-ea"/>
                <a:cs typeface="ＭＳ Ｐゴシック" panose="020B0600070205080204" pitchFamily="50" charset="-128"/>
              </a:rPr>
              <a:t>」ボタンをクリックしてください。</a:t>
            </a:r>
            <a:endParaRPr lang="en-US" altLang="ja-JP" sz="1800" dirty="0">
              <a:latin typeface="+mn-ea"/>
              <a:ea typeface="+mn-ea"/>
              <a:cs typeface="ＭＳ Ｐゴシック" panose="020B0600070205080204" pitchFamily="50" charset="-128"/>
            </a:endParaRPr>
          </a:p>
        </p:txBody>
      </p:sp>
      <p:sp>
        <p:nvSpPr>
          <p:cNvPr id="22" name="Rectangle 2">
            <a:extLst>
              <a:ext uri="{FF2B5EF4-FFF2-40B4-BE49-F238E27FC236}">
                <a16:creationId xmlns:a16="http://schemas.microsoft.com/office/drawing/2014/main" id="{21F417B2-31AB-48E7-8390-89B5C733B845}"/>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latin typeface="+mn-ea"/>
                <a:ea typeface="+mn-ea"/>
              </a:rPr>
              <a:t>５．証明書印刷</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3">
            <a:extLst>
              <a:ext uri="{FF2B5EF4-FFF2-40B4-BE49-F238E27FC236}">
                <a16:creationId xmlns:a16="http://schemas.microsoft.com/office/drawing/2014/main" id="{165E0CA3-E0D0-4D89-B7A4-405E2D8FF6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3E30A42-4681-480C-8E2B-E38877AD6B67}" type="slidenum">
              <a:rPr lang="en-US" altLang="ja-JP" sz="1000" smtClean="0">
                <a:latin typeface="+mn-ea"/>
                <a:ea typeface="+mn-ea"/>
              </a:rPr>
              <a:pPr>
                <a:spcBef>
                  <a:spcPct val="0"/>
                </a:spcBef>
                <a:buClrTx/>
                <a:buFontTx/>
                <a:buNone/>
              </a:pPr>
              <a:t>76</a:t>
            </a:fld>
            <a:endParaRPr lang="en-US" altLang="ja-JP" sz="1000">
              <a:latin typeface="+mn-ea"/>
              <a:ea typeface="+mn-ea"/>
            </a:endParaRPr>
          </a:p>
        </p:txBody>
      </p:sp>
      <p:sp>
        <p:nvSpPr>
          <p:cNvPr id="151555" name="Rectangle 2">
            <a:extLst>
              <a:ext uri="{FF2B5EF4-FFF2-40B4-BE49-F238E27FC236}">
                <a16:creationId xmlns:a16="http://schemas.microsoft.com/office/drawing/2014/main" id="{73D6B73F-6AE7-492D-82D6-6FED307F5FD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５．証明書印刷</a:t>
            </a:r>
          </a:p>
        </p:txBody>
      </p:sp>
      <p:sp>
        <p:nvSpPr>
          <p:cNvPr id="151556" name="正方形/長方形 11">
            <a:extLst>
              <a:ext uri="{FF2B5EF4-FFF2-40B4-BE49-F238E27FC236}">
                <a16:creationId xmlns:a16="http://schemas.microsoft.com/office/drawing/2014/main" id="{0D777979-8B47-4DAC-BA32-09740BDDCC5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51557" name="テキスト ボックス 11">
            <a:extLst>
              <a:ext uri="{FF2B5EF4-FFF2-40B4-BE49-F238E27FC236}">
                <a16:creationId xmlns:a16="http://schemas.microsoft.com/office/drawing/2014/main" id="{59A609B2-8EDD-4037-91EA-4629D60ADA1C}"/>
              </a:ext>
            </a:extLst>
          </p:cNvPr>
          <p:cNvSpPr txBox="1">
            <a:spLocks noChangeArrowheads="1"/>
          </p:cNvSpPr>
          <p:nvPr/>
        </p:nvSpPr>
        <p:spPr bwMode="auto">
          <a:xfrm>
            <a:off x="139700" y="874713"/>
            <a:ext cx="623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原産地証明書のイメージ（複数ページにわたる場合の例）</a:t>
            </a:r>
            <a:endParaRPr lang="en-US" altLang="ja-JP" sz="1800">
              <a:latin typeface="+mn-ea"/>
              <a:ea typeface="+mn-ea"/>
            </a:endParaRPr>
          </a:p>
        </p:txBody>
      </p:sp>
      <p:sp>
        <p:nvSpPr>
          <p:cNvPr id="151558" name="テキスト ボックス 11">
            <a:extLst>
              <a:ext uri="{FF2B5EF4-FFF2-40B4-BE49-F238E27FC236}">
                <a16:creationId xmlns:a16="http://schemas.microsoft.com/office/drawing/2014/main" id="{F70AA230-D9CC-47BC-8DC6-67C68005F617}"/>
              </a:ext>
            </a:extLst>
          </p:cNvPr>
          <p:cNvSpPr txBox="1">
            <a:spLocks noChangeArrowheads="1"/>
          </p:cNvSpPr>
          <p:nvPr/>
        </p:nvSpPr>
        <p:spPr bwMode="auto">
          <a:xfrm>
            <a:off x="125412" y="6537325"/>
            <a:ext cx="85720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書面発給で使用される契印（割印）はありません。代わりに、全ページに認証印およびページ番号が印字されます。</a:t>
            </a:r>
            <a:endParaRPr lang="en-US" altLang="ja-JP" sz="1200" dirty="0">
              <a:latin typeface="+mn-ea"/>
              <a:ea typeface="+mn-ea"/>
            </a:endParaRPr>
          </a:p>
        </p:txBody>
      </p:sp>
      <p:sp>
        <p:nvSpPr>
          <p:cNvPr id="151561" name="テキスト ボックス 11">
            <a:extLst>
              <a:ext uri="{FF2B5EF4-FFF2-40B4-BE49-F238E27FC236}">
                <a16:creationId xmlns:a16="http://schemas.microsoft.com/office/drawing/2014/main" id="{B0FA94A3-DB45-4CA2-B0D6-B52E14A55E5C}"/>
              </a:ext>
            </a:extLst>
          </p:cNvPr>
          <p:cNvSpPr txBox="1">
            <a:spLocks noChangeArrowheads="1"/>
          </p:cNvSpPr>
          <p:nvPr/>
        </p:nvSpPr>
        <p:spPr bwMode="auto">
          <a:xfrm>
            <a:off x="2397125" y="1484313"/>
            <a:ext cx="1476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１ページ目</a:t>
            </a:r>
            <a:endParaRPr lang="en-US" altLang="ja-JP" sz="1600">
              <a:latin typeface="+mn-ea"/>
              <a:ea typeface="+mn-ea"/>
            </a:endParaRPr>
          </a:p>
        </p:txBody>
      </p:sp>
      <p:sp>
        <p:nvSpPr>
          <p:cNvPr id="151562" name="テキスト ボックス 11">
            <a:extLst>
              <a:ext uri="{FF2B5EF4-FFF2-40B4-BE49-F238E27FC236}">
                <a16:creationId xmlns:a16="http://schemas.microsoft.com/office/drawing/2014/main" id="{A1F9B752-2F1C-4573-A52B-D7C829120358}"/>
              </a:ext>
            </a:extLst>
          </p:cNvPr>
          <p:cNvSpPr txBox="1">
            <a:spLocks noChangeArrowheads="1"/>
          </p:cNvSpPr>
          <p:nvPr/>
        </p:nvSpPr>
        <p:spPr bwMode="auto">
          <a:xfrm>
            <a:off x="5645150" y="1501775"/>
            <a:ext cx="147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２ページ目</a:t>
            </a:r>
            <a:endParaRPr lang="en-US" altLang="ja-JP" sz="1600">
              <a:latin typeface="+mn-ea"/>
              <a:ea typeface="+mn-ea"/>
            </a:endParaRPr>
          </a:p>
        </p:txBody>
      </p:sp>
      <p:sp>
        <p:nvSpPr>
          <p:cNvPr id="151565" name="テキスト ボックス 11">
            <a:extLst>
              <a:ext uri="{FF2B5EF4-FFF2-40B4-BE49-F238E27FC236}">
                <a16:creationId xmlns:a16="http://schemas.microsoft.com/office/drawing/2014/main" id="{8A47B41B-DA38-465F-B8B7-39E5F9F2B39A}"/>
              </a:ext>
            </a:extLst>
          </p:cNvPr>
          <p:cNvSpPr txBox="1">
            <a:spLocks noChangeArrowheads="1"/>
          </p:cNvSpPr>
          <p:nvPr/>
        </p:nvSpPr>
        <p:spPr bwMode="auto">
          <a:xfrm>
            <a:off x="4737100" y="6192838"/>
            <a:ext cx="308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９欄、</a:t>
            </a:r>
            <a:r>
              <a:rPr lang="en-US" altLang="ja-JP" sz="1200" dirty="0">
                <a:latin typeface="+mn-ea"/>
                <a:ea typeface="+mn-ea"/>
              </a:rPr>
              <a:t>10</a:t>
            </a:r>
            <a:r>
              <a:rPr lang="ja-JP" altLang="en-US" sz="1200" dirty="0">
                <a:latin typeface="+mn-ea"/>
                <a:ea typeface="+mn-ea"/>
              </a:rPr>
              <a:t>欄は全ページに印字されます。</a:t>
            </a:r>
            <a:endParaRPr lang="en-US" altLang="ja-JP" sz="1200" dirty="0">
              <a:latin typeface="+mn-ea"/>
              <a:ea typeface="+mn-ea"/>
            </a:endParaRPr>
          </a:p>
        </p:txBody>
      </p:sp>
      <p:sp>
        <p:nvSpPr>
          <p:cNvPr id="151568" name="テキスト ボックス 11">
            <a:extLst>
              <a:ext uri="{FF2B5EF4-FFF2-40B4-BE49-F238E27FC236}">
                <a16:creationId xmlns:a16="http://schemas.microsoft.com/office/drawing/2014/main" id="{C952AE82-3F2A-47B1-9C88-930FC1FA04BC}"/>
              </a:ext>
            </a:extLst>
          </p:cNvPr>
          <p:cNvSpPr txBox="1">
            <a:spLocks noChangeArrowheads="1"/>
          </p:cNvSpPr>
          <p:nvPr/>
        </p:nvSpPr>
        <p:spPr bwMode="auto">
          <a:xfrm>
            <a:off x="7617296" y="6194425"/>
            <a:ext cx="2193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ページ番号が印字されます。</a:t>
            </a:r>
            <a:endParaRPr lang="en-US" altLang="ja-JP" sz="1200">
              <a:latin typeface="+mn-ea"/>
              <a:ea typeface="+mn-ea"/>
            </a:endParaRPr>
          </a:p>
        </p:txBody>
      </p:sp>
      <p:sp>
        <p:nvSpPr>
          <p:cNvPr id="69" name="テキスト ボックス 11">
            <a:extLst>
              <a:ext uri="{FF2B5EF4-FFF2-40B4-BE49-F238E27FC236}">
                <a16:creationId xmlns:a16="http://schemas.microsoft.com/office/drawing/2014/main" id="{DDB43779-EB9D-485A-AE1A-D01540B6A324}"/>
              </a:ext>
            </a:extLst>
          </p:cNvPr>
          <p:cNvSpPr txBox="1">
            <a:spLocks noChangeArrowheads="1"/>
          </p:cNvSpPr>
          <p:nvPr/>
        </p:nvSpPr>
        <p:spPr bwMode="auto">
          <a:xfrm>
            <a:off x="7891463" y="2960688"/>
            <a:ext cx="2030412" cy="738664"/>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最終ページには、記載事項が終了したことを表すため</a:t>
            </a:r>
            <a:endParaRPr lang="en-US" altLang="ja-JP" sz="1050" dirty="0">
              <a:latin typeface="+mn-ea"/>
              <a:ea typeface="+mn-ea"/>
            </a:endParaRPr>
          </a:p>
          <a:p>
            <a:pPr>
              <a:spcBef>
                <a:spcPct val="0"/>
              </a:spcBef>
              <a:buClrTx/>
              <a:buFontTx/>
              <a:buNone/>
              <a:defRPr/>
            </a:pPr>
            <a:r>
              <a:rPr lang="ja-JP" altLang="en-US" sz="1050" dirty="0">
                <a:latin typeface="+mn-ea"/>
                <a:ea typeface="+mn-ea"/>
              </a:rPr>
              <a:t>「</a:t>
            </a:r>
            <a:r>
              <a:rPr lang="en-US" altLang="ja-JP" sz="1050" dirty="0">
                <a:latin typeface="+mn-ea"/>
                <a:ea typeface="+mn-ea"/>
              </a:rPr>
              <a:t>///////////////////////</a:t>
            </a:r>
            <a:r>
              <a:rPr lang="ja-JP" altLang="en-US" sz="1050" dirty="0">
                <a:latin typeface="+mn-ea"/>
                <a:ea typeface="+mn-ea"/>
              </a:rPr>
              <a:t>」</a:t>
            </a:r>
            <a:endParaRPr lang="en-US" altLang="ja-JP" sz="1050" dirty="0">
              <a:latin typeface="+mn-ea"/>
              <a:ea typeface="+mn-ea"/>
            </a:endParaRPr>
          </a:p>
          <a:p>
            <a:pPr>
              <a:spcBef>
                <a:spcPct val="0"/>
              </a:spcBef>
              <a:buClrTx/>
              <a:buFontTx/>
              <a:buNone/>
              <a:defRPr/>
            </a:pPr>
            <a:r>
              <a:rPr lang="ja-JP" altLang="en-US" sz="1050" dirty="0">
                <a:latin typeface="+mn-ea"/>
                <a:ea typeface="+mn-ea"/>
              </a:rPr>
              <a:t>のマークを印字します。</a:t>
            </a:r>
            <a:endParaRPr lang="en-US" altLang="ja-JP" sz="1050" dirty="0">
              <a:latin typeface="+mn-ea"/>
              <a:ea typeface="+mn-ea"/>
            </a:endParaRPr>
          </a:p>
        </p:txBody>
      </p:sp>
      <p:sp>
        <p:nvSpPr>
          <p:cNvPr id="72" name="テキスト ボックス 11">
            <a:extLst>
              <a:ext uri="{FF2B5EF4-FFF2-40B4-BE49-F238E27FC236}">
                <a16:creationId xmlns:a16="http://schemas.microsoft.com/office/drawing/2014/main" id="{178431EF-B131-4708-910E-147F82834037}"/>
              </a:ext>
            </a:extLst>
          </p:cNvPr>
          <p:cNvSpPr txBox="1">
            <a:spLocks noChangeArrowheads="1"/>
          </p:cNvSpPr>
          <p:nvPr/>
        </p:nvSpPr>
        <p:spPr bwMode="auto">
          <a:xfrm>
            <a:off x="158750" y="4525963"/>
            <a:ext cx="1606550"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複数ページにわたる場合、最終ページ以外のページに</a:t>
            </a:r>
            <a:r>
              <a:rPr lang="en-US" altLang="ja-JP" sz="1050" dirty="0">
                <a:latin typeface="+mn-ea"/>
                <a:ea typeface="+mn-ea"/>
              </a:rPr>
              <a:t> To be continued -</a:t>
            </a:r>
            <a:r>
              <a:rPr lang="ja-JP" altLang="en-US" sz="1050" dirty="0">
                <a:latin typeface="+mn-ea"/>
                <a:ea typeface="+mn-ea"/>
              </a:rPr>
              <a:t>と印字</a:t>
            </a:r>
            <a:endParaRPr lang="en-US" altLang="ja-JP" sz="1050" dirty="0">
              <a:latin typeface="+mn-ea"/>
              <a:ea typeface="+mn-ea"/>
            </a:endParaRPr>
          </a:p>
        </p:txBody>
      </p:sp>
      <p:cxnSp>
        <p:nvCxnSpPr>
          <p:cNvPr id="74" name="直線矢印コネクタ 73">
            <a:extLst>
              <a:ext uri="{FF2B5EF4-FFF2-40B4-BE49-F238E27FC236}">
                <a16:creationId xmlns:a16="http://schemas.microsoft.com/office/drawing/2014/main" id="{60636F32-27CA-4482-9A1C-D766EE3A024D}"/>
              </a:ext>
            </a:extLst>
          </p:cNvPr>
          <p:cNvCxnSpPr>
            <a:cxnSpLocks/>
          </p:cNvCxnSpPr>
          <p:nvPr/>
        </p:nvCxnSpPr>
        <p:spPr>
          <a:xfrm>
            <a:off x="1524000" y="2325688"/>
            <a:ext cx="244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11">
            <a:extLst>
              <a:ext uri="{FF2B5EF4-FFF2-40B4-BE49-F238E27FC236}">
                <a16:creationId xmlns:a16="http://schemas.microsoft.com/office/drawing/2014/main" id="{515B1B12-49D1-4BFB-8133-63E7587A3AD6}"/>
              </a:ext>
            </a:extLst>
          </p:cNvPr>
          <p:cNvSpPr txBox="1">
            <a:spLocks noChangeArrowheads="1"/>
          </p:cNvSpPr>
          <p:nvPr/>
        </p:nvSpPr>
        <p:spPr bwMode="auto">
          <a:xfrm>
            <a:off x="26988" y="2109788"/>
            <a:ext cx="152717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１～６欄は１ページ目のみ印字</a:t>
            </a:r>
            <a:endParaRPr lang="en-US" altLang="ja-JP" sz="1050" dirty="0">
              <a:latin typeface="+mn-ea"/>
              <a:ea typeface="+mn-ea"/>
            </a:endParaRPr>
          </a:p>
        </p:txBody>
      </p:sp>
      <p:pic>
        <p:nvPicPr>
          <p:cNvPr id="26" name="図 25">
            <a:extLst>
              <a:ext uri="{FF2B5EF4-FFF2-40B4-BE49-F238E27FC236}">
                <a16:creationId xmlns:a16="http://schemas.microsoft.com/office/drawing/2014/main" id="{264FD190-8E8C-4E44-B58B-653BC0912628}"/>
              </a:ext>
            </a:extLst>
          </p:cNvPr>
          <p:cNvPicPr>
            <a:picLocks noChangeAspect="1"/>
          </p:cNvPicPr>
          <p:nvPr/>
        </p:nvPicPr>
        <p:blipFill>
          <a:blip r:embed="rId3"/>
          <a:stretch>
            <a:fillRect/>
          </a:stretch>
        </p:blipFill>
        <p:spPr>
          <a:xfrm>
            <a:off x="3173675" y="5949280"/>
            <a:ext cx="753537" cy="160497"/>
          </a:xfrm>
          <a:prstGeom prst="rect">
            <a:avLst/>
          </a:prstGeom>
        </p:spPr>
      </p:pic>
      <p:pic>
        <p:nvPicPr>
          <p:cNvPr id="3" name="図 2">
            <a:extLst>
              <a:ext uri="{FF2B5EF4-FFF2-40B4-BE49-F238E27FC236}">
                <a16:creationId xmlns:a16="http://schemas.microsoft.com/office/drawing/2014/main" id="{0825DAC5-385D-448A-9A38-1A59BD254655}"/>
              </a:ext>
            </a:extLst>
          </p:cNvPr>
          <p:cNvPicPr>
            <a:picLocks noChangeAspect="1"/>
          </p:cNvPicPr>
          <p:nvPr/>
        </p:nvPicPr>
        <p:blipFill>
          <a:blip r:embed="rId4"/>
          <a:stretch>
            <a:fillRect/>
          </a:stretch>
        </p:blipFill>
        <p:spPr>
          <a:xfrm>
            <a:off x="1775112" y="1785408"/>
            <a:ext cx="2961864" cy="4393529"/>
          </a:xfrm>
          <a:prstGeom prst="rect">
            <a:avLst/>
          </a:prstGeom>
        </p:spPr>
      </p:pic>
      <p:sp>
        <p:nvSpPr>
          <p:cNvPr id="73" name="四角形: 角を丸くする 72">
            <a:extLst>
              <a:ext uri="{FF2B5EF4-FFF2-40B4-BE49-F238E27FC236}">
                <a16:creationId xmlns:a16="http://schemas.microsoft.com/office/drawing/2014/main" id="{E7EDDF05-BA99-469F-A3D8-BAD3DC9B11AF}"/>
              </a:ext>
            </a:extLst>
          </p:cNvPr>
          <p:cNvSpPr/>
          <p:nvPr/>
        </p:nvSpPr>
        <p:spPr>
          <a:xfrm>
            <a:off x="1788989" y="1774825"/>
            <a:ext cx="2947987" cy="12652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70" name="四角形: 角を丸くする 69">
            <a:extLst>
              <a:ext uri="{FF2B5EF4-FFF2-40B4-BE49-F238E27FC236}">
                <a16:creationId xmlns:a16="http://schemas.microsoft.com/office/drawing/2014/main" id="{E69B03EB-40A4-4296-82F8-94806807E825}"/>
              </a:ext>
            </a:extLst>
          </p:cNvPr>
          <p:cNvSpPr/>
          <p:nvPr/>
        </p:nvSpPr>
        <p:spPr>
          <a:xfrm>
            <a:off x="3014663" y="4695825"/>
            <a:ext cx="417512" cy="10636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71" name="直線矢印コネクタ 70">
            <a:extLst>
              <a:ext uri="{FF2B5EF4-FFF2-40B4-BE49-F238E27FC236}">
                <a16:creationId xmlns:a16="http://schemas.microsoft.com/office/drawing/2014/main" id="{BA4D1C44-29E0-4CCE-A585-DA499B7E0838}"/>
              </a:ext>
            </a:extLst>
          </p:cNvPr>
          <p:cNvCxnSpPr>
            <a:cxnSpLocks/>
          </p:cNvCxnSpPr>
          <p:nvPr/>
        </p:nvCxnSpPr>
        <p:spPr>
          <a:xfrm>
            <a:off x="1727200" y="4725144"/>
            <a:ext cx="120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DBE5950-F454-4CC8-85A7-FF748D7AAFFD}"/>
              </a:ext>
            </a:extLst>
          </p:cNvPr>
          <p:cNvPicPr>
            <a:picLocks noChangeAspect="1"/>
          </p:cNvPicPr>
          <p:nvPr/>
        </p:nvPicPr>
        <p:blipFill>
          <a:blip r:embed="rId5"/>
          <a:stretch>
            <a:fillRect/>
          </a:stretch>
        </p:blipFill>
        <p:spPr>
          <a:xfrm>
            <a:off x="4892676" y="1774826"/>
            <a:ext cx="2971066" cy="4418806"/>
          </a:xfrm>
          <a:prstGeom prst="rect">
            <a:avLst/>
          </a:prstGeom>
        </p:spPr>
      </p:pic>
      <p:sp>
        <p:nvSpPr>
          <p:cNvPr id="67" name="四角形: 角を丸くする 66">
            <a:extLst>
              <a:ext uri="{FF2B5EF4-FFF2-40B4-BE49-F238E27FC236}">
                <a16:creationId xmlns:a16="http://schemas.microsoft.com/office/drawing/2014/main" id="{4EF4DCF3-3EF1-4C5A-9B2A-9F6426D465AD}"/>
              </a:ext>
            </a:extLst>
          </p:cNvPr>
          <p:cNvSpPr/>
          <p:nvPr/>
        </p:nvSpPr>
        <p:spPr>
          <a:xfrm>
            <a:off x="4953000" y="2852936"/>
            <a:ext cx="2855913" cy="635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8" name="直線矢印コネクタ 67">
            <a:extLst>
              <a:ext uri="{FF2B5EF4-FFF2-40B4-BE49-F238E27FC236}">
                <a16:creationId xmlns:a16="http://schemas.microsoft.com/office/drawing/2014/main" id="{AC155E35-603D-45DD-BE14-750D3EB56D08}"/>
              </a:ext>
            </a:extLst>
          </p:cNvPr>
          <p:cNvCxnSpPr>
            <a:cxnSpLocks/>
          </p:cNvCxnSpPr>
          <p:nvPr/>
        </p:nvCxnSpPr>
        <p:spPr>
          <a:xfrm flipH="1" flipV="1">
            <a:off x="7874000" y="2894013"/>
            <a:ext cx="228601" cy="5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091A7878-46CC-4425-ACBF-15CED4D17ECD}"/>
              </a:ext>
            </a:extLst>
          </p:cNvPr>
          <p:cNvSpPr/>
          <p:nvPr/>
        </p:nvSpPr>
        <p:spPr>
          <a:xfrm>
            <a:off x="4902935" y="4812729"/>
            <a:ext cx="2971066" cy="11365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2" name="直線矢印コネクタ 61">
            <a:extLst>
              <a:ext uri="{FF2B5EF4-FFF2-40B4-BE49-F238E27FC236}">
                <a16:creationId xmlns:a16="http://schemas.microsoft.com/office/drawing/2014/main" id="{E0D48DF7-5A80-44BB-96AC-707D4F67A5DC}"/>
              </a:ext>
            </a:extLst>
          </p:cNvPr>
          <p:cNvCxnSpPr>
            <a:cxnSpLocks/>
          </p:cNvCxnSpPr>
          <p:nvPr/>
        </p:nvCxnSpPr>
        <p:spPr>
          <a:xfrm flipV="1">
            <a:off x="6177136" y="5957377"/>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B8FB3055-DAF8-4756-ACE8-B79F74D6BE5F}"/>
              </a:ext>
            </a:extLst>
          </p:cNvPr>
          <p:cNvSpPr/>
          <p:nvPr/>
        </p:nvSpPr>
        <p:spPr>
          <a:xfrm>
            <a:off x="6825207" y="6021288"/>
            <a:ext cx="296313" cy="884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65" name="直線矢印コネクタ 64">
            <a:extLst>
              <a:ext uri="{FF2B5EF4-FFF2-40B4-BE49-F238E27FC236}">
                <a16:creationId xmlns:a16="http://schemas.microsoft.com/office/drawing/2014/main" id="{47C3165E-EDC1-4F90-B22A-7245047B83ED}"/>
              </a:ext>
            </a:extLst>
          </p:cNvPr>
          <p:cNvCxnSpPr>
            <a:cxnSpLocks/>
          </p:cNvCxnSpPr>
          <p:nvPr/>
        </p:nvCxnSpPr>
        <p:spPr>
          <a:xfrm flipH="1" flipV="1">
            <a:off x="7185248" y="6109777"/>
            <a:ext cx="459298" cy="14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2">
            <a:extLst>
              <a:ext uri="{FF2B5EF4-FFF2-40B4-BE49-F238E27FC236}">
                <a16:creationId xmlns:a16="http://schemas.microsoft.com/office/drawing/2014/main" id="{8572EBB0-8C5C-47D2-8DC1-15660B5C39E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dirty="0">
                <a:solidFill>
                  <a:schemeClr val="tx1"/>
                </a:solidFill>
              </a:rPr>
            </a:br>
            <a:br>
              <a:rPr lang="en-US" altLang="ja-JP" dirty="0">
                <a:solidFill>
                  <a:schemeClr val="tx1"/>
                </a:solidFill>
              </a:rPr>
            </a:br>
            <a:br>
              <a:rPr lang="en-US" altLang="ja-JP" sz="2800" dirty="0">
                <a:solidFill>
                  <a:schemeClr val="tx1"/>
                </a:solidFill>
                <a:hlinkClick r:id="rId3" action="ppaction://hlinksldjump"/>
              </a:rPr>
            </a:br>
            <a:r>
              <a:rPr lang="ja-JP" altLang="en-US" sz="5000" dirty="0">
                <a:solidFill>
                  <a:schemeClr val="tx1"/>
                </a:solidFill>
              </a:rPr>
              <a:t>６</a:t>
            </a:r>
            <a:r>
              <a:rPr lang="zh-TW" altLang="en-US" sz="5000" dirty="0">
                <a:solidFill>
                  <a:schemeClr val="tx1"/>
                </a:solidFill>
              </a:rPr>
              <a:t>．</a:t>
            </a:r>
            <a:r>
              <a:rPr lang="ja-JP" altLang="en-US" sz="5000" dirty="0">
                <a:solidFill>
                  <a:schemeClr val="tx1"/>
                </a:solidFill>
              </a:rPr>
              <a:t>登録内容の変更・更新</a:t>
            </a:r>
          </a:p>
        </p:txBody>
      </p:sp>
      <p:sp>
        <p:nvSpPr>
          <p:cNvPr id="153603" name="スライド番号プレースホルダー 3">
            <a:extLst>
              <a:ext uri="{FF2B5EF4-FFF2-40B4-BE49-F238E27FC236}">
                <a16:creationId xmlns:a16="http://schemas.microsoft.com/office/drawing/2014/main" id="{3C23D20E-FD06-42FC-943E-0F89FD956048}"/>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64B3EBB2-CF9E-4963-BA72-371AEE67124A}" type="slidenum">
              <a:rPr lang="en-US" altLang="ja-JP" sz="1000">
                <a:ea typeface="Osaka"/>
              </a:rPr>
              <a:pPr algn="ctr" eaLnBrk="1" hangingPunct="1">
                <a:spcBef>
                  <a:spcPct val="0"/>
                </a:spcBef>
                <a:buClrTx/>
                <a:buFontTx/>
                <a:buNone/>
              </a:pPr>
              <a:t>77</a:t>
            </a:fld>
            <a:endParaRPr lang="en-US" altLang="ja-JP" sz="1000">
              <a:ea typeface="Osak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09CFB5-33FA-B78E-AFF7-5579D2EDCD87}"/>
              </a:ext>
            </a:extLst>
          </p:cNvPr>
          <p:cNvPicPr>
            <a:picLocks noChangeAspect="1"/>
          </p:cNvPicPr>
          <p:nvPr/>
        </p:nvPicPr>
        <p:blipFill>
          <a:blip r:embed="rId3"/>
          <a:stretch>
            <a:fillRect/>
          </a:stretch>
        </p:blipFill>
        <p:spPr>
          <a:xfrm>
            <a:off x="163094" y="2138222"/>
            <a:ext cx="6311990" cy="2730938"/>
          </a:xfrm>
          <a:prstGeom prst="rect">
            <a:avLst/>
          </a:prstGeom>
          <a:ln>
            <a:solidFill>
              <a:schemeClr val="tx1"/>
            </a:solidFill>
          </a:ln>
        </p:spPr>
      </p:pic>
      <p:pic>
        <p:nvPicPr>
          <p:cNvPr id="4" name="図 3">
            <a:extLst>
              <a:ext uri="{FF2B5EF4-FFF2-40B4-BE49-F238E27FC236}">
                <a16:creationId xmlns:a16="http://schemas.microsoft.com/office/drawing/2014/main" id="{3AA5A3B1-74C6-7920-D1B0-E2CE82856006}"/>
              </a:ext>
            </a:extLst>
          </p:cNvPr>
          <p:cNvPicPr>
            <a:picLocks noChangeAspect="1"/>
          </p:cNvPicPr>
          <p:nvPr/>
        </p:nvPicPr>
        <p:blipFill>
          <a:blip r:embed="rId4"/>
          <a:stretch>
            <a:fillRect/>
          </a:stretch>
        </p:blipFill>
        <p:spPr>
          <a:xfrm>
            <a:off x="6305484" y="1916832"/>
            <a:ext cx="3400044" cy="1761363"/>
          </a:xfrm>
          <a:prstGeom prst="rect">
            <a:avLst/>
          </a:prstGeom>
          <a:ln>
            <a:solidFill>
              <a:schemeClr val="tx1"/>
            </a:solidFill>
          </a:ln>
        </p:spPr>
      </p:pic>
      <p:sp>
        <p:nvSpPr>
          <p:cNvPr id="155652" name="スライド番号プレースホルダー 3">
            <a:extLst>
              <a:ext uri="{FF2B5EF4-FFF2-40B4-BE49-F238E27FC236}">
                <a16:creationId xmlns:a16="http://schemas.microsoft.com/office/drawing/2014/main" id="{F8B1D2A2-2318-4EF2-853A-4B4ABC12FC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78</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A0CCCF95-D262-48E6-A136-9F5AEC56215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a:t>
            </a:r>
            <a:endParaRPr lang="ja-JP" altLang="en-US" u="sng">
              <a:solidFill>
                <a:srgbClr val="FF0000"/>
              </a:solidFill>
              <a:latin typeface="+mn-ea"/>
              <a:ea typeface="+mn-ea"/>
            </a:endParaRPr>
          </a:p>
        </p:txBody>
      </p:sp>
      <p:sp>
        <p:nvSpPr>
          <p:cNvPr id="155654" name="Rectangle 2">
            <a:extLst>
              <a:ext uri="{FF2B5EF4-FFF2-40B4-BE49-F238E27FC236}">
                <a16:creationId xmlns:a16="http://schemas.microsoft.com/office/drawing/2014/main" id="{BC46614C-CEFF-4984-B12C-2BCA8048829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5" name="正方形/長方形 11">
            <a:extLst>
              <a:ext uri="{FF2B5EF4-FFF2-40B4-BE49-F238E27FC236}">
                <a16:creationId xmlns:a16="http://schemas.microsoft.com/office/drawing/2014/main" id="{FAD676D9-8133-44B2-8188-2ADCF82905F5}"/>
              </a:ext>
            </a:extLst>
          </p:cNvPr>
          <p:cNvSpPr>
            <a:spLocks noChangeArrowheads="1"/>
          </p:cNvSpPr>
          <p:nvPr/>
        </p:nvSpPr>
        <p:spPr bwMode="auto">
          <a:xfrm>
            <a:off x="273050" y="1341438"/>
            <a:ext cx="9217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mn-ea"/>
                <a:ea typeface="+mn-ea"/>
              </a:rPr>
              <a:t>貿易登録情報（社名や住所等の企業情報）の変更や、署名者の追加・変更・削除を行う場合は、管理者</a:t>
            </a:r>
            <a:r>
              <a:rPr lang="en-US" altLang="ja-JP" sz="1400">
                <a:latin typeface="+mn-ea"/>
                <a:ea typeface="+mn-ea"/>
              </a:rPr>
              <a:t>ID</a:t>
            </a:r>
            <a:r>
              <a:rPr lang="ja-JP" altLang="en-US" sz="1400">
                <a:latin typeface="+mn-ea"/>
                <a:ea typeface="+mn-ea"/>
              </a:rPr>
              <a:t>でログインして、メインメニューから「登録内容の変更</a:t>
            </a:r>
            <a:r>
              <a:rPr lang="en-US" altLang="ja-JP" sz="1400">
                <a:latin typeface="+mn-ea"/>
                <a:ea typeface="+mn-ea"/>
              </a:rPr>
              <a:t>/</a:t>
            </a:r>
            <a:r>
              <a:rPr lang="ja-JP" altLang="en-US" sz="1400">
                <a:latin typeface="+mn-ea"/>
                <a:ea typeface="+mn-ea"/>
              </a:rPr>
              <a:t>有効期間更新」を選択し、表示される画面の変更ボタンをクリックします。</a:t>
            </a:r>
            <a:endParaRPr lang="en-US" altLang="ja-JP" sz="1400">
              <a:latin typeface="+mn-ea"/>
              <a:ea typeface="+mn-ea"/>
            </a:endParaRPr>
          </a:p>
        </p:txBody>
      </p:sp>
      <p:sp>
        <p:nvSpPr>
          <p:cNvPr id="155657" name="正方形/長方形 11">
            <a:extLst>
              <a:ext uri="{FF2B5EF4-FFF2-40B4-BE49-F238E27FC236}">
                <a16:creationId xmlns:a16="http://schemas.microsoft.com/office/drawing/2014/main" id="{909EE31C-0830-4072-B964-D8F10931FAA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5659" name="正方形/長方形 11">
            <a:extLst>
              <a:ext uri="{FF2B5EF4-FFF2-40B4-BE49-F238E27FC236}">
                <a16:creationId xmlns:a16="http://schemas.microsoft.com/office/drawing/2014/main" id="{5940343D-0A26-4A28-A54B-E3CC29796B82}"/>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変更手続きを完了させるには、商工会議所への書類提出が必要です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・変更手続きはシステム内だけでは完了しません。システム内で変更手続きを進めていただいた後、商工会議所に変更届等の書類を</a:t>
            </a:r>
            <a:endParaRPr lang="en-US" altLang="ja-JP" sz="1200" dirty="0">
              <a:latin typeface="+mn-ea"/>
              <a:ea typeface="+mn-ea"/>
            </a:endParaRPr>
          </a:p>
          <a:p>
            <a:pPr>
              <a:spcBef>
                <a:spcPct val="0"/>
              </a:spcBef>
              <a:buClrTx/>
              <a:buFontTx/>
              <a:buNone/>
            </a:pPr>
            <a:r>
              <a:rPr lang="en-US" altLang="ja-JP" sz="1200" dirty="0">
                <a:latin typeface="+mn-ea"/>
                <a:ea typeface="+mn-ea"/>
              </a:rPr>
              <a:t>    </a:t>
            </a:r>
            <a:r>
              <a:rPr lang="ja-JP" altLang="en-US" sz="1200" dirty="0">
                <a:latin typeface="+mn-ea"/>
                <a:ea typeface="+mn-ea"/>
              </a:rPr>
              <a:t>提出し、商工会議所の手続きが完了した後に変更が反映されます。</a:t>
            </a:r>
            <a:endParaRPr lang="en-US" altLang="ja-JP" sz="1200" dirty="0">
              <a:latin typeface="+mn-ea"/>
              <a:ea typeface="+mn-ea"/>
            </a:endParaRPr>
          </a:p>
        </p:txBody>
      </p:sp>
      <p:sp>
        <p:nvSpPr>
          <p:cNvPr id="9" name="四角形: 角を丸くする 8">
            <a:extLst>
              <a:ext uri="{FF2B5EF4-FFF2-40B4-BE49-F238E27FC236}">
                <a16:creationId xmlns:a16="http://schemas.microsoft.com/office/drawing/2014/main" id="{60E3F04D-8A9F-4B20-AAE0-40CE3BB386F1}"/>
              </a:ext>
            </a:extLst>
          </p:cNvPr>
          <p:cNvSpPr/>
          <p:nvPr/>
        </p:nvSpPr>
        <p:spPr>
          <a:xfrm>
            <a:off x="1710162" y="3220704"/>
            <a:ext cx="1514646" cy="5683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01DF68B3-3A3E-4B7D-A586-1949D1D11AEF}"/>
              </a:ext>
            </a:extLst>
          </p:cNvPr>
          <p:cNvCxnSpPr>
            <a:cxnSpLocks/>
          </p:cNvCxnSpPr>
          <p:nvPr/>
        </p:nvCxnSpPr>
        <p:spPr>
          <a:xfrm flipV="1">
            <a:off x="3224808" y="2428616"/>
            <a:ext cx="3080676" cy="8972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FA44C55F-81A3-491C-9B6C-F80308D97E09}"/>
              </a:ext>
            </a:extLst>
          </p:cNvPr>
          <p:cNvSpPr/>
          <p:nvPr/>
        </p:nvSpPr>
        <p:spPr>
          <a:xfrm>
            <a:off x="8841432" y="1988840"/>
            <a:ext cx="801799" cy="3491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9F7F2A-0D2E-CA31-4FC7-D94E6A0CAF56}"/>
              </a:ext>
            </a:extLst>
          </p:cNvPr>
          <p:cNvPicPr>
            <a:picLocks noChangeAspect="1"/>
          </p:cNvPicPr>
          <p:nvPr/>
        </p:nvPicPr>
        <p:blipFill>
          <a:blip r:embed="rId3"/>
          <a:stretch>
            <a:fillRect/>
          </a:stretch>
        </p:blipFill>
        <p:spPr>
          <a:xfrm>
            <a:off x="265820" y="1428764"/>
            <a:ext cx="4478256" cy="5327344"/>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7</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a:t>
            </a:r>
            <a:r>
              <a:rPr lang="en-US" altLang="ja-JP" u="sng" dirty="0">
                <a:latin typeface="+mn-ea"/>
                <a:ea typeface="+mn-ea"/>
              </a:rPr>
              <a:t>Step1</a:t>
            </a:r>
            <a:r>
              <a:rPr lang="ja-JP" altLang="en-US" u="sng" dirty="0">
                <a:latin typeface="+mn-ea"/>
                <a:ea typeface="+mn-ea"/>
              </a:rPr>
              <a:t> 貿易登録のご案内</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862206" y="1485837"/>
            <a:ext cx="3547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・１～５のご案内を確認のうえ、「貿易登録申請を開始する」をクリックしてください。</a:t>
            </a:r>
            <a:endParaRPr lang="en-US" altLang="ja-JP" sz="1200" dirty="0">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91776" y="6444456"/>
            <a:ext cx="1026343" cy="284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E6F5984-8D70-02C5-C0BC-C18C767813BF}"/>
              </a:ext>
            </a:extLst>
          </p:cNvPr>
          <p:cNvPicPr>
            <a:picLocks noChangeAspect="1"/>
          </p:cNvPicPr>
          <p:nvPr/>
        </p:nvPicPr>
        <p:blipFill>
          <a:blip r:embed="rId3"/>
          <a:stretch>
            <a:fillRect/>
          </a:stretch>
        </p:blipFill>
        <p:spPr>
          <a:xfrm>
            <a:off x="166689" y="1981200"/>
            <a:ext cx="6778450" cy="2940051"/>
          </a:xfrm>
          <a:prstGeom prst="rect">
            <a:avLst/>
          </a:prstGeom>
          <a:ln>
            <a:solidFill>
              <a:schemeClr val="tx1"/>
            </a:solidFill>
          </a:ln>
        </p:spPr>
      </p:pic>
      <p:sp>
        <p:nvSpPr>
          <p:cNvPr id="157700" name="スライド番号プレースホルダー 3">
            <a:extLst>
              <a:ext uri="{FF2B5EF4-FFF2-40B4-BE49-F238E27FC236}">
                <a16:creationId xmlns:a16="http://schemas.microsoft.com/office/drawing/2014/main" id="{A3B1DBA1-7FBC-4445-BC13-E650EF226C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6A04F55-8B23-48BD-B263-DD2973D63797}" type="slidenum">
              <a:rPr lang="en-US" altLang="ja-JP" sz="1000" smtClean="0">
                <a:ea typeface="Osaka"/>
              </a:rPr>
              <a:pPr>
                <a:spcBef>
                  <a:spcPct val="0"/>
                </a:spcBef>
                <a:buClrTx/>
                <a:buFontTx/>
                <a:buNone/>
              </a:pPr>
              <a:t>79</a:t>
            </a:fld>
            <a:endParaRPr lang="en-US" altLang="ja-JP" sz="1000">
              <a:ea typeface="Osaka"/>
            </a:endParaRPr>
          </a:p>
        </p:txBody>
      </p:sp>
      <p:sp>
        <p:nvSpPr>
          <p:cNvPr id="157701" name="テキスト ボックス 11">
            <a:extLst>
              <a:ext uri="{FF2B5EF4-FFF2-40B4-BE49-F238E27FC236}">
                <a16:creationId xmlns:a16="http://schemas.microsoft.com/office/drawing/2014/main" id="{E77D24A4-EA59-4B7A-A8BA-0B8BBFA89BD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u="sng">
                <a:latin typeface="Times" panose="02020603050405020304" pitchFamily="18" charset="0"/>
                <a:ea typeface="Osaka"/>
              </a:rPr>
              <a:t>※</a:t>
            </a:r>
            <a:r>
              <a:rPr lang="ja-JP" altLang="en-US" u="sng">
                <a:latin typeface="Times" panose="02020603050405020304" pitchFamily="18" charset="0"/>
                <a:ea typeface="Osaka"/>
              </a:rPr>
              <a:t>担当者連絡先は、システム内で変更可能です</a:t>
            </a:r>
            <a:endParaRPr lang="ja-JP" altLang="en-US" u="sng">
              <a:solidFill>
                <a:srgbClr val="FF0000"/>
              </a:solidFill>
              <a:latin typeface="Times" panose="02020603050405020304" pitchFamily="18" charset="0"/>
              <a:ea typeface="Osaka"/>
            </a:endParaRPr>
          </a:p>
        </p:txBody>
      </p:sp>
      <p:sp>
        <p:nvSpPr>
          <p:cNvPr id="157702" name="Rectangle 2">
            <a:extLst>
              <a:ext uri="{FF2B5EF4-FFF2-40B4-BE49-F238E27FC236}">
                <a16:creationId xmlns:a16="http://schemas.microsoft.com/office/drawing/2014/main" id="{D3C751DD-D46D-4EA9-A1AC-57503BCFBF0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7703" name="正方形/長方形 11">
            <a:extLst>
              <a:ext uri="{FF2B5EF4-FFF2-40B4-BE49-F238E27FC236}">
                <a16:creationId xmlns:a16="http://schemas.microsoft.com/office/drawing/2014/main" id="{3B2BF7E0-E430-4785-A577-299B2BA7CA1D}"/>
              </a:ext>
            </a:extLst>
          </p:cNvPr>
          <p:cNvSpPr>
            <a:spLocks noChangeArrowheads="1"/>
          </p:cNvSpPr>
          <p:nvPr/>
        </p:nvSpPr>
        <p:spPr bwMode="auto">
          <a:xfrm>
            <a:off x="273050" y="1412875"/>
            <a:ext cx="939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担当者連絡先については、商工会議所に変更申請書を提出することなく、メインメニューの「連絡先等変更」からシステム内で変更することが可能です。</a:t>
            </a:r>
            <a:endParaRPr lang="en-US" altLang="ja-JP" sz="1400">
              <a:latin typeface="Times" panose="02020603050405020304" pitchFamily="18" charset="0"/>
              <a:ea typeface="Osaka"/>
            </a:endParaRPr>
          </a:p>
        </p:txBody>
      </p:sp>
      <p:sp>
        <p:nvSpPr>
          <p:cNvPr id="157705" name="正方形/長方形 11">
            <a:extLst>
              <a:ext uri="{FF2B5EF4-FFF2-40B4-BE49-F238E27FC236}">
                <a16:creationId xmlns:a16="http://schemas.microsoft.com/office/drawing/2014/main" id="{9E5C508F-0FA8-452B-97BB-2D327A1CF7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7709" name="正方形/長方形 11">
            <a:extLst>
              <a:ext uri="{FF2B5EF4-FFF2-40B4-BE49-F238E27FC236}">
                <a16:creationId xmlns:a16="http://schemas.microsoft.com/office/drawing/2014/main" id="{A3673DF6-8276-4389-A5A6-AD7E75DECCAD}"/>
              </a:ext>
            </a:extLst>
          </p:cNvPr>
          <p:cNvSpPr>
            <a:spLocks noChangeArrowheads="1"/>
          </p:cNvSpPr>
          <p:nvPr/>
        </p:nvSpPr>
        <p:spPr bwMode="auto">
          <a:xfrm>
            <a:off x="6537176" y="6378646"/>
            <a:ext cx="245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更新をクリックして変更完了</a:t>
            </a:r>
            <a:endParaRPr lang="en-US" altLang="ja-JP" sz="1200" dirty="0">
              <a:latin typeface="Times" panose="02020603050405020304" pitchFamily="18" charset="0"/>
              <a:ea typeface="Osaka"/>
            </a:endParaRPr>
          </a:p>
        </p:txBody>
      </p:sp>
      <p:sp>
        <p:nvSpPr>
          <p:cNvPr id="9" name="四角形: 角を丸くする 8">
            <a:extLst>
              <a:ext uri="{FF2B5EF4-FFF2-40B4-BE49-F238E27FC236}">
                <a16:creationId xmlns:a16="http://schemas.microsoft.com/office/drawing/2014/main" id="{0FD24925-3FD0-4DF3-A624-6A633D868C24}"/>
              </a:ext>
            </a:extLst>
          </p:cNvPr>
          <p:cNvSpPr/>
          <p:nvPr/>
        </p:nvSpPr>
        <p:spPr>
          <a:xfrm>
            <a:off x="3656856" y="3212976"/>
            <a:ext cx="1584176" cy="5040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04468409-A7E6-4FE9-AD8E-6A7DBF8DF019}"/>
              </a:ext>
            </a:extLst>
          </p:cNvPr>
          <p:cNvCxnSpPr>
            <a:cxnSpLocks/>
            <a:stCxn id="9" idx="3"/>
          </p:cNvCxnSpPr>
          <p:nvPr/>
        </p:nvCxnSpPr>
        <p:spPr>
          <a:xfrm>
            <a:off x="5241032" y="3465004"/>
            <a:ext cx="617234" cy="456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FB8CA06-F6B7-5424-CAF0-48F8F47ADFA8}"/>
              </a:ext>
            </a:extLst>
          </p:cNvPr>
          <p:cNvPicPr>
            <a:picLocks noChangeAspect="1"/>
          </p:cNvPicPr>
          <p:nvPr/>
        </p:nvPicPr>
        <p:blipFill>
          <a:blip r:embed="rId4"/>
          <a:stretch>
            <a:fillRect/>
          </a:stretch>
        </p:blipFill>
        <p:spPr>
          <a:xfrm>
            <a:off x="5373157" y="3993925"/>
            <a:ext cx="4270906" cy="2315395"/>
          </a:xfrm>
          <a:prstGeom prst="rect">
            <a:avLst/>
          </a:prstGeom>
          <a:ln>
            <a:solidFill>
              <a:schemeClr val="tx1"/>
            </a:solidFill>
          </a:ln>
        </p:spPr>
      </p:pic>
      <p:sp>
        <p:nvSpPr>
          <p:cNvPr id="17" name="四角形: 角を丸くする 16">
            <a:extLst>
              <a:ext uri="{FF2B5EF4-FFF2-40B4-BE49-F238E27FC236}">
                <a16:creationId xmlns:a16="http://schemas.microsoft.com/office/drawing/2014/main" id="{101CB1F3-F5F0-4DDF-ABBA-6193D4DD89D4}"/>
              </a:ext>
            </a:extLst>
          </p:cNvPr>
          <p:cNvSpPr/>
          <p:nvPr/>
        </p:nvSpPr>
        <p:spPr>
          <a:xfrm>
            <a:off x="7977336" y="6093296"/>
            <a:ext cx="648569"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スライド番号プレースホルダー 3">
            <a:extLst>
              <a:ext uri="{FF2B5EF4-FFF2-40B4-BE49-F238E27FC236}">
                <a16:creationId xmlns:a16="http://schemas.microsoft.com/office/drawing/2014/main" id="{D57338FC-77B0-46A8-9296-AF234F8AD3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02439B-EB99-4990-9B53-D72C4B9BDE0D}" type="slidenum">
              <a:rPr lang="en-US" altLang="ja-JP" sz="1000" smtClean="0">
                <a:latin typeface="+mn-ea"/>
                <a:ea typeface="+mn-ea"/>
              </a:rPr>
              <a:pPr>
                <a:spcBef>
                  <a:spcPct val="0"/>
                </a:spcBef>
                <a:buClrTx/>
                <a:buFontTx/>
                <a:buNone/>
              </a:pPr>
              <a:t>80</a:t>
            </a:fld>
            <a:endParaRPr lang="en-US" altLang="ja-JP" sz="1000">
              <a:latin typeface="+mn-ea"/>
              <a:ea typeface="+mn-ea"/>
            </a:endParaRPr>
          </a:p>
        </p:txBody>
      </p:sp>
      <p:sp>
        <p:nvSpPr>
          <p:cNvPr id="159748" name="テキスト ボックス 11">
            <a:extLst>
              <a:ext uri="{FF2B5EF4-FFF2-40B4-BE49-F238E27FC236}">
                <a16:creationId xmlns:a16="http://schemas.microsoft.com/office/drawing/2014/main" id="{343DE961-C525-4159-B1D7-035772A8A43E}"/>
              </a:ext>
            </a:extLst>
          </p:cNvPr>
          <p:cNvSpPr txBox="1">
            <a:spLocks noChangeArrowheads="1"/>
          </p:cNvSpPr>
          <p:nvPr/>
        </p:nvSpPr>
        <p:spPr bwMode="auto">
          <a:xfrm>
            <a:off x="166688" y="833438"/>
            <a:ext cx="719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（１）変更①貿易登録内容の変更</a:t>
            </a:r>
            <a:endParaRPr lang="ja-JP" altLang="en-US" u="sng">
              <a:solidFill>
                <a:srgbClr val="FF0000"/>
              </a:solidFill>
              <a:latin typeface="+mn-ea"/>
              <a:ea typeface="+mn-ea"/>
            </a:endParaRPr>
          </a:p>
        </p:txBody>
      </p:sp>
      <p:sp>
        <p:nvSpPr>
          <p:cNvPr id="159749" name="Rectangle 2">
            <a:extLst>
              <a:ext uri="{FF2B5EF4-FFF2-40B4-BE49-F238E27FC236}">
                <a16:creationId xmlns:a16="http://schemas.microsoft.com/office/drawing/2014/main" id="{292DB420-26F7-454C-816E-01BDA26276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9750" name="正方形/長方形 11">
            <a:extLst>
              <a:ext uri="{FF2B5EF4-FFF2-40B4-BE49-F238E27FC236}">
                <a16:creationId xmlns:a16="http://schemas.microsoft.com/office/drawing/2014/main" id="{043BD8BD-8246-4192-A3F6-21E4A5F1F1BB}"/>
              </a:ext>
            </a:extLst>
          </p:cNvPr>
          <p:cNvSpPr>
            <a:spLocks noChangeArrowheads="1"/>
          </p:cNvSpPr>
          <p:nvPr/>
        </p:nvSpPr>
        <p:spPr bwMode="auto">
          <a:xfrm>
            <a:off x="0" y="1290638"/>
            <a:ext cx="976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mn-ea"/>
                <a:ea typeface="+mn-ea"/>
              </a:rPr>
              <a:t>・貿易登録内容の変更・更新画面が表示されますので、変更がある場合は直接修正します。</a:t>
            </a:r>
            <a:endParaRPr lang="en-US" altLang="ja-JP" sz="1200">
              <a:latin typeface="+mn-ea"/>
              <a:ea typeface="+mn-ea"/>
            </a:endParaRPr>
          </a:p>
          <a:p>
            <a:pPr>
              <a:spcBef>
                <a:spcPct val="0"/>
              </a:spcBef>
              <a:buClrTx/>
              <a:buFontTx/>
              <a:buNone/>
            </a:pPr>
            <a:r>
              <a:rPr lang="ja-JP" altLang="en-US" sz="1200">
                <a:latin typeface="+mn-ea"/>
                <a:ea typeface="+mn-ea"/>
              </a:rPr>
              <a:t>・修正完了後（署名者のみ変更したい場合は何もせず） 、画面下の「署名者確認に進む」ボタンをクリックします。</a:t>
            </a:r>
            <a:endParaRPr lang="en-US" altLang="ja-JP" sz="1200">
              <a:latin typeface="+mn-ea"/>
              <a:ea typeface="+mn-ea"/>
            </a:endParaRPr>
          </a:p>
        </p:txBody>
      </p:sp>
      <p:sp>
        <p:nvSpPr>
          <p:cNvPr id="159751" name="正方形/長方形 11">
            <a:extLst>
              <a:ext uri="{FF2B5EF4-FFF2-40B4-BE49-F238E27FC236}">
                <a16:creationId xmlns:a16="http://schemas.microsoft.com/office/drawing/2014/main" id="{1A091684-7A96-4011-B830-5460C3BD560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9752" name="正方形/長方形 11">
            <a:extLst>
              <a:ext uri="{FF2B5EF4-FFF2-40B4-BE49-F238E27FC236}">
                <a16:creationId xmlns:a16="http://schemas.microsoft.com/office/drawing/2014/main" id="{707502FC-3195-4D2E-8790-6CE01206E21F}"/>
              </a:ext>
            </a:extLst>
          </p:cNvPr>
          <p:cNvSpPr>
            <a:spLocks noChangeArrowheads="1"/>
          </p:cNvSpPr>
          <p:nvPr/>
        </p:nvSpPr>
        <p:spPr bwMode="auto">
          <a:xfrm>
            <a:off x="6345605" y="1824038"/>
            <a:ext cx="3419108" cy="212365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solidFill>
                <a:srgbClr val="FF0000"/>
              </a:solidFill>
              <a:latin typeface="+mn-ea"/>
              <a:ea typeface="+mn-ea"/>
            </a:endParaRPr>
          </a:p>
          <a:p>
            <a:pPr>
              <a:spcBef>
                <a:spcPct val="0"/>
              </a:spcBef>
              <a:buClrTx/>
              <a:buFont typeface="Osaka"/>
              <a:buNone/>
            </a:pPr>
            <a:r>
              <a:rPr lang="ja-JP" altLang="en-US" sz="1200" dirty="0">
                <a:latin typeface="+mn-ea"/>
                <a:ea typeface="+mn-ea"/>
              </a:rPr>
              <a:t>・「署名者確認に進む」をクリックすると、本</a:t>
            </a:r>
            <a:endParaRPr lang="en-US" altLang="ja-JP" sz="1200" dirty="0">
              <a:latin typeface="+mn-ea"/>
              <a:ea typeface="+mn-ea"/>
            </a:endParaRPr>
          </a:p>
          <a:p>
            <a:pPr>
              <a:spcBef>
                <a:spcPct val="0"/>
              </a:spcBef>
              <a:buClrTx/>
              <a:buFont typeface="Osaka"/>
              <a:buNone/>
            </a:pPr>
            <a:r>
              <a:rPr lang="ja-JP" altLang="en-US" sz="1200" dirty="0">
                <a:latin typeface="+mn-ea"/>
                <a:ea typeface="+mn-ea"/>
              </a:rPr>
              <a:t>　画面の入力内容が途中保存されます。後日、</a:t>
            </a:r>
            <a:endParaRPr lang="en-US" altLang="ja-JP" sz="1200" dirty="0">
              <a:latin typeface="+mn-ea"/>
              <a:ea typeface="+mn-ea"/>
            </a:endParaRPr>
          </a:p>
          <a:p>
            <a:pPr>
              <a:spcBef>
                <a:spcPct val="0"/>
              </a:spcBef>
              <a:buClrTx/>
              <a:buFont typeface="Osaka"/>
              <a:buNone/>
            </a:pPr>
            <a:r>
              <a:rPr lang="ja-JP" altLang="en-US" sz="1200" dirty="0">
                <a:latin typeface="+mn-ea"/>
                <a:ea typeface="+mn-ea"/>
              </a:rPr>
              <a:t>　途中保存されたデータから変更手続きを再開</a:t>
            </a:r>
            <a:endParaRPr lang="en-US" altLang="ja-JP" sz="1200" dirty="0">
              <a:latin typeface="+mn-ea"/>
              <a:ea typeface="+mn-ea"/>
            </a:endParaRPr>
          </a:p>
          <a:p>
            <a:pPr>
              <a:spcBef>
                <a:spcPct val="0"/>
              </a:spcBef>
              <a:buClrTx/>
              <a:buFont typeface="Osaka"/>
              <a:buNone/>
            </a:pPr>
            <a:r>
              <a:rPr lang="ja-JP" altLang="en-US" sz="1200" dirty="0">
                <a:latin typeface="+mn-ea"/>
                <a:ea typeface="+mn-ea"/>
              </a:rPr>
              <a:t>　することができます。「署名者確認に進む」</a:t>
            </a:r>
            <a:endParaRPr lang="en-US" altLang="ja-JP" sz="1200" dirty="0">
              <a:latin typeface="+mn-ea"/>
              <a:ea typeface="+mn-ea"/>
            </a:endParaRPr>
          </a:p>
          <a:p>
            <a:pPr>
              <a:spcBef>
                <a:spcPct val="0"/>
              </a:spcBef>
              <a:buClrTx/>
              <a:buFont typeface="Osaka"/>
              <a:buNone/>
            </a:pPr>
            <a:r>
              <a:rPr lang="ja-JP" altLang="en-US" sz="1200" dirty="0">
                <a:latin typeface="+mn-ea"/>
                <a:ea typeface="+mn-ea"/>
              </a:rPr>
              <a:t>　をクリックせずに別画面に移動したりログア</a:t>
            </a:r>
            <a:endParaRPr lang="en-US" altLang="ja-JP" sz="1200" dirty="0">
              <a:latin typeface="+mn-ea"/>
              <a:ea typeface="+mn-ea"/>
            </a:endParaRPr>
          </a:p>
          <a:p>
            <a:pPr>
              <a:spcBef>
                <a:spcPct val="0"/>
              </a:spcBef>
              <a:buClrTx/>
              <a:buFont typeface="Osaka"/>
              <a:buNone/>
            </a:pPr>
            <a:r>
              <a:rPr lang="ja-JP" altLang="en-US" sz="1200" dirty="0">
                <a:latin typeface="+mn-ea"/>
                <a:ea typeface="+mn-ea"/>
              </a:rPr>
              <a:t>　ウトしたりすると、入力（変更）内容が反映</a:t>
            </a:r>
            <a:endParaRPr lang="en-US" altLang="ja-JP" sz="1200" dirty="0">
              <a:latin typeface="+mn-ea"/>
              <a:ea typeface="+mn-ea"/>
            </a:endParaRPr>
          </a:p>
          <a:p>
            <a:pPr>
              <a:spcBef>
                <a:spcPct val="0"/>
              </a:spcBef>
              <a:buClrTx/>
              <a:buFont typeface="Osaka"/>
              <a:buNone/>
            </a:pPr>
            <a:r>
              <a:rPr lang="ja-JP" altLang="en-US" sz="1200" dirty="0">
                <a:latin typeface="+mn-ea"/>
                <a:ea typeface="+mn-ea"/>
              </a:rPr>
              <a:t>　されませんのでご注意ください。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・途中保存データは「申請キャンセル」をク</a:t>
            </a:r>
            <a:endParaRPr lang="en-US" altLang="ja-JP" sz="1200" dirty="0">
              <a:latin typeface="+mn-ea"/>
              <a:ea typeface="+mn-ea"/>
            </a:endParaRPr>
          </a:p>
          <a:p>
            <a:pPr>
              <a:spcBef>
                <a:spcPct val="0"/>
              </a:spcBef>
              <a:buClrTx/>
              <a:buFontTx/>
              <a:buNone/>
            </a:pPr>
            <a:r>
              <a:rPr lang="ja-JP" altLang="en-US" sz="1200" dirty="0">
                <a:latin typeface="+mn-ea"/>
                <a:ea typeface="+mn-ea"/>
              </a:rPr>
              <a:t>　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7C22C229-8B73-036D-4774-28F20371055C}"/>
              </a:ext>
            </a:extLst>
          </p:cNvPr>
          <p:cNvSpPr txBox="1">
            <a:spLocks noChangeArrowheads="1"/>
          </p:cNvSpPr>
          <p:nvPr/>
        </p:nvSpPr>
        <p:spPr bwMode="auto">
          <a:xfrm>
            <a:off x="56456" y="3602831"/>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8" name="図 7">
            <a:extLst>
              <a:ext uri="{FF2B5EF4-FFF2-40B4-BE49-F238E27FC236}">
                <a16:creationId xmlns:a16="http://schemas.microsoft.com/office/drawing/2014/main" id="{9FF3411E-6976-9B20-D933-A71F38C0F617}"/>
              </a:ext>
            </a:extLst>
          </p:cNvPr>
          <p:cNvPicPr>
            <a:picLocks noChangeAspect="1"/>
          </p:cNvPicPr>
          <p:nvPr/>
        </p:nvPicPr>
        <p:blipFill>
          <a:blip r:embed="rId3"/>
          <a:stretch>
            <a:fillRect/>
          </a:stretch>
        </p:blipFill>
        <p:spPr>
          <a:xfrm>
            <a:off x="273050" y="3968042"/>
            <a:ext cx="5894028" cy="1981238"/>
          </a:xfrm>
          <a:prstGeom prst="rect">
            <a:avLst/>
          </a:prstGeom>
          <a:ln>
            <a:solidFill>
              <a:schemeClr val="tx1"/>
            </a:solidFill>
          </a:ln>
        </p:spPr>
      </p:pic>
      <p:sp>
        <p:nvSpPr>
          <p:cNvPr id="10" name="四角形: 角を丸くする 9">
            <a:extLst>
              <a:ext uri="{FF2B5EF4-FFF2-40B4-BE49-F238E27FC236}">
                <a16:creationId xmlns:a16="http://schemas.microsoft.com/office/drawing/2014/main" id="{8928C813-F1AD-4897-A6C2-95AA13EEC3C4}"/>
              </a:ext>
            </a:extLst>
          </p:cNvPr>
          <p:cNvSpPr/>
          <p:nvPr/>
        </p:nvSpPr>
        <p:spPr>
          <a:xfrm>
            <a:off x="4429125" y="5701630"/>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pic>
        <p:nvPicPr>
          <p:cNvPr id="7" name="図 6">
            <a:extLst>
              <a:ext uri="{FF2B5EF4-FFF2-40B4-BE49-F238E27FC236}">
                <a16:creationId xmlns:a16="http://schemas.microsoft.com/office/drawing/2014/main" id="{6899BA9F-14AD-F8BD-6751-B1E51745C9B3}"/>
              </a:ext>
            </a:extLst>
          </p:cNvPr>
          <p:cNvPicPr>
            <a:picLocks noChangeAspect="1"/>
          </p:cNvPicPr>
          <p:nvPr/>
        </p:nvPicPr>
        <p:blipFill>
          <a:blip r:embed="rId4"/>
          <a:stretch>
            <a:fillRect/>
          </a:stretch>
        </p:blipFill>
        <p:spPr>
          <a:xfrm>
            <a:off x="272479" y="1815080"/>
            <a:ext cx="5931408" cy="1901952"/>
          </a:xfrm>
          <a:prstGeom prst="rect">
            <a:avLst/>
          </a:prstGeom>
          <a:ln>
            <a:solidFill>
              <a:schemeClr val="tx1"/>
            </a:solidFill>
          </a:ln>
        </p:spPr>
      </p:pic>
    </p:spTree>
    <p:extLst>
      <p:ext uri="{BB962C8B-B14F-4D97-AF65-F5344CB8AC3E}">
        <p14:creationId xmlns:p14="http://schemas.microsoft.com/office/powerpoint/2010/main" val="2095567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09D8-14D0-591B-9DAC-3438632BF608}"/>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C4D9B85D-B145-DD2F-3887-619D03570CC9}"/>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525A309-0451-19A8-BF31-22ECC53D00A4}"/>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11C23EDA-EED9-8BD4-33B0-BCF43F4F67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81</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28EB1DCB-213D-9968-CC77-D7B5EDFCDFEB}"/>
              </a:ext>
            </a:extLst>
          </p:cNvPr>
          <p:cNvSpPr txBox="1">
            <a:spLocks noChangeArrowheads="1"/>
          </p:cNvSpPr>
          <p:nvPr/>
        </p:nvSpPr>
        <p:spPr bwMode="auto">
          <a:xfrm>
            <a:off x="-15875" y="833438"/>
            <a:ext cx="593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（１）変更②署名者の追加・変更・削除</a:t>
            </a:r>
            <a:endParaRPr lang="ja-JP" altLang="en-US" u="sng">
              <a:solidFill>
                <a:srgbClr val="FF0000"/>
              </a:solidFill>
              <a:latin typeface="+mn-ea"/>
              <a:ea typeface="+mn-ea"/>
            </a:endParaRPr>
          </a:p>
        </p:txBody>
      </p:sp>
      <p:sp>
        <p:nvSpPr>
          <p:cNvPr id="161799" name="Rectangle 2">
            <a:extLst>
              <a:ext uri="{FF2B5EF4-FFF2-40B4-BE49-F238E27FC236}">
                <a16:creationId xmlns:a16="http://schemas.microsoft.com/office/drawing/2014/main" id="{41AE02A6-7538-EE03-7E8D-A157F4381D7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7F9D1CA7-F27D-4150-6FAB-C6DC7552E892}"/>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99C2436E-5822-16A4-179D-8428A1C399AA}"/>
              </a:ext>
            </a:extLst>
          </p:cNvPr>
          <p:cNvSpPr/>
          <p:nvPr/>
        </p:nvSpPr>
        <p:spPr>
          <a:xfrm>
            <a:off x="6850980" y="2490260"/>
            <a:ext cx="622300" cy="13696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8C80AC36-7773-EA1F-45A0-6B87079DEB5E}"/>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EE12838-C3E3-F684-C516-760C4F1174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876AC6A2-C99B-F254-FC50-61BFF3ECFC08}"/>
              </a:ext>
            </a:extLst>
          </p:cNvPr>
          <p:cNvSpPr/>
          <p:nvPr/>
        </p:nvSpPr>
        <p:spPr>
          <a:xfrm>
            <a:off x="7689310" y="3106789"/>
            <a:ext cx="1152122" cy="7542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23172156-237F-39E5-707C-1306F45EED32}"/>
              </a:ext>
            </a:extLst>
          </p:cNvPr>
          <p:cNvCxnSpPr>
            <a:cxnSpLocks/>
          </p:cNvCxnSpPr>
          <p:nvPr/>
        </p:nvCxnSpPr>
        <p:spPr>
          <a:xfrm>
            <a:off x="9255125" y="2261479"/>
            <a:ext cx="0" cy="17998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ABE86728-8993-2F3A-F91D-92BD2DA6C952}"/>
              </a:ext>
            </a:extLst>
          </p:cNvPr>
          <p:cNvSpPr/>
          <p:nvPr/>
        </p:nvSpPr>
        <p:spPr>
          <a:xfrm>
            <a:off x="7963017" y="1844824"/>
            <a:ext cx="1598495" cy="4166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06432007-28D0-D298-AF65-C6201C04C107}"/>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3659CE6-F2A1-5234-915A-41A48AC2580B}"/>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01E92EE4-6C59-EA31-250A-F78ACDE872BC}"/>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0A841E10-2593-2AF7-175B-1284E4E92611}"/>
              </a:ext>
            </a:extLst>
          </p:cNvPr>
          <p:cNvGraphicFramePr>
            <a:graphicFrameLocks noGrp="1"/>
          </p:cNvGraphicFramePr>
          <p:nvPr>
            <p:extLst>
              <p:ext uri="{D42A27DB-BD31-4B8C-83A1-F6EECF244321}">
                <p14:modId xmlns:p14="http://schemas.microsoft.com/office/powerpoint/2010/main" val="434413249"/>
              </p:ext>
            </p:extLst>
          </p:nvPr>
        </p:nvGraphicFramePr>
        <p:xfrm>
          <a:off x="166688" y="4061351"/>
          <a:ext cx="5760516" cy="184960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担当者の異動や氏名変更の場合に、登録済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D7B5174-40FC-9F49-419C-D518DA341C85}"/>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16">
            <a:extLst>
              <a:ext uri="{FF2B5EF4-FFF2-40B4-BE49-F238E27FC236}">
                <a16:creationId xmlns:a16="http://schemas.microsoft.com/office/drawing/2014/main" id="{EE259822-9796-B537-4961-7134B9F48B1D}"/>
              </a:ext>
            </a:extLst>
          </p:cNvPr>
          <p:cNvSpPr>
            <a:spLocks noChangeArrowheads="1"/>
          </p:cNvSpPr>
          <p:nvPr/>
        </p:nvSpPr>
        <p:spPr bwMode="auto">
          <a:xfrm>
            <a:off x="166688" y="5949280"/>
            <a:ext cx="5852743" cy="415498"/>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050" dirty="0">
                <a:latin typeface="+mn-ea"/>
                <a:ea typeface="+mn-ea"/>
              </a:rPr>
              <a:t>※</a:t>
            </a:r>
            <a:r>
              <a:rPr lang="ja-JP" altLang="en-US" sz="1050" dirty="0">
                <a:latin typeface="+mn-ea"/>
                <a:ea typeface="+mn-ea"/>
              </a:rPr>
              <a:t>他者への</a:t>
            </a:r>
            <a:r>
              <a:rPr lang="en-US" altLang="ja-JP" sz="1050" dirty="0">
                <a:latin typeface="+mn-ea"/>
                <a:ea typeface="+mn-ea"/>
              </a:rPr>
              <a:t>ID</a:t>
            </a:r>
            <a:r>
              <a:rPr lang="ja-JP" altLang="en-US" sz="1050" dirty="0">
                <a:latin typeface="+mn-ea"/>
                <a:ea typeface="+mn-ea"/>
              </a:rPr>
              <a:t>引継ぎ（使い回し）はできません。氏名を変更する場合は、登録済のユーザー</a:t>
            </a:r>
            <a:r>
              <a:rPr lang="en-US" altLang="ja-JP" sz="1050" dirty="0">
                <a:latin typeface="+mn-ea"/>
                <a:ea typeface="+mn-ea"/>
              </a:rPr>
              <a:t>ID</a:t>
            </a:r>
            <a:r>
              <a:rPr lang="ja-JP" altLang="en-US" sz="1050" dirty="0">
                <a:latin typeface="+mn-ea"/>
                <a:ea typeface="+mn-ea"/>
              </a:rPr>
              <a:t>　</a:t>
            </a:r>
            <a:endParaRPr lang="en-US" altLang="ja-JP" sz="1050" dirty="0">
              <a:latin typeface="+mn-ea"/>
              <a:ea typeface="+mn-ea"/>
            </a:endParaRPr>
          </a:p>
          <a:p>
            <a:pPr>
              <a:spcBef>
                <a:spcPct val="0"/>
              </a:spcBef>
              <a:buClrTx/>
              <a:buFontTx/>
              <a:buNone/>
              <a:defRPr/>
            </a:pPr>
            <a:r>
              <a:rPr lang="ja-JP" altLang="en-US" sz="1050" dirty="0">
                <a:latin typeface="+mn-ea"/>
                <a:ea typeface="+mn-ea"/>
              </a:rPr>
              <a:t>　を停止したうえで、署名者の追加を行ってください。</a:t>
            </a:r>
            <a:endParaRPr lang="en-US" altLang="ja-JP" sz="1050" dirty="0">
              <a:latin typeface="+mn-ea"/>
              <a:ea typeface="+mn-ea"/>
            </a:endParaRPr>
          </a:p>
        </p:txBody>
      </p:sp>
    </p:spTree>
    <p:extLst>
      <p:ext uri="{BB962C8B-B14F-4D97-AF65-F5344CB8AC3E}">
        <p14:creationId xmlns:p14="http://schemas.microsoft.com/office/powerpoint/2010/main" val="12644291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1B21BA-83AA-64E2-5F53-524687CB5CAE}"/>
              </a:ext>
            </a:extLst>
          </p:cNvPr>
          <p:cNvPicPr>
            <a:picLocks noChangeAspect="1"/>
          </p:cNvPicPr>
          <p:nvPr/>
        </p:nvPicPr>
        <p:blipFill>
          <a:blip r:embed="rId3"/>
          <a:stretch>
            <a:fillRect/>
          </a:stretch>
        </p:blipFill>
        <p:spPr>
          <a:xfrm>
            <a:off x="125412" y="1519239"/>
            <a:ext cx="5334001" cy="4307228"/>
          </a:xfrm>
          <a:prstGeom prst="rect">
            <a:avLst/>
          </a:prstGeom>
          <a:ln>
            <a:solidFill>
              <a:schemeClr val="tx1"/>
            </a:solidFill>
          </a:ln>
        </p:spPr>
      </p:pic>
      <p:sp>
        <p:nvSpPr>
          <p:cNvPr id="163843" name="スライド番号プレースホルダー 3">
            <a:extLst>
              <a:ext uri="{FF2B5EF4-FFF2-40B4-BE49-F238E27FC236}">
                <a16:creationId xmlns:a16="http://schemas.microsoft.com/office/drawing/2014/main" id="{3DD4CF29-C552-4308-B694-6B4BAE27B5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7F55F5A-958B-4B08-8F5A-31FE9CA5BBF1}" type="slidenum">
              <a:rPr lang="en-US" altLang="ja-JP" sz="1000" smtClean="0">
                <a:latin typeface="+mn-ea"/>
                <a:ea typeface="+mn-ea"/>
              </a:rPr>
              <a:pPr>
                <a:spcBef>
                  <a:spcPct val="0"/>
                </a:spcBef>
                <a:buClrTx/>
                <a:buFontTx/>
                <a:buNone/>
              </a:pPr>
              <a:t>82</a:t>
            </a:fld>
            <a:endParaRPr lang="en-US" altLang="ja-JP" sz="1000">
              <a:latin typeface="+mn-ea"/>
              <a:ea typeface="+mn-ea"/>
            </a:endParaRPr>
          </a:p>
        </p:txBody>
      </p:sp>
      <p:sp>
        <p:nvSpPr>
          <p:cNvPr id="163844" name="テキスト ボックス 11">
            <a:extLst>
              <a:ext uri="{FF2B5EF4-FFF2-40B4-BE49-F238E27FC236}">
                <a16:creationId xmlns:a16="http://schemas.microsoft.com/office/drawing/2014/main" id="{589C471F-E36A-4107-9C51-3DCE32FB9C09}"/>
              </a:ext>
            </a:extLst>
          </p:cNvPr>
          <p:cNvSpPr txBox="1">
            <a:spLocks noChangeArrowheads="1"/>
          </p:cNvSpPr>
          <p:nvPr/>
        </p:nvSpPr>
        <p:spPr bwMode="auto">
          <a:xfrm>
            <a:off x="57150" y="950913"/>
            <a:ext cx="597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（１）変更③変更申請書等の印刷・提出</a:t>
            </a:r>
          </a:p>
        </p:txBody>
      </p:sp>
      <p:sp>
        <p:nvSpPr>
          <p:cNvPr id="163845" name="Rectangle 2">
            <a:extLst>
              <a:ext uri="{FF2B5EF4-FFF2-40B4-BE49-F238E27FC236}">
                <a16:creationId xmlns:a16="http://schemas.microsoft.com/office/drawing/2014/main" id="{97E4AE0B-26E0-4957-988B-C64C9C6FB0B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1" name="四角形: 角を丸くする 10">
            <a:extLst>
              <a:ext uri="{FF2B5EF4-FFF2-40B4-BE49-F238E27FC236}">
                <a16:creationId xmlns:a16="http://schemas.microsoft.com/office/drawing/2014/main" id="{D3AFEA01-5AE5-4AAA-ACC8-72001C42BF99}"/>
              </a:ext>
            </a:extLst>
          </p:cNvPr>
          <p:cNvSpPr/>
          <p:nvPr/>
        </p:nvSpPr>
        <p:spPr>
          <a:xfrm>
            <a:off x="1692275" y="2564905"/>
            <a:ext cx="2180606" cy="15121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3847" name="正方形/長方形 12">
            <a:extLst>
              <a:ext uri="{FF2B5EF4-FFF2-40B4-BE49-F238E27FC236}">
                <a16:creationId xmlns:a16="http://schemas.microsoft.com/office/drawing/2014/main" id="{67123E35-9154-4CAC-8C1A-C5118C8E18BF}"/>
              </a:ext>
            </a:extLst>
          </p:cNvPr>
          <p:cNvSpPr>
            <a:spLocks noChangeArrowheads="1"/>
          </p:cNvSpPr>
          <p:nvPr/>
        </p:nvSpPr>
        <p:spPr bwMode="auto">
          <a:xfrm>
            <a:off x="5459412" y="1636713"/>
            <a:ext cx="43211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・変更申請書、業態内容届、署名届を印刷します。</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業態内容届と署名届は追加、変更がある場合のみ</a:t>
            </a:r>
            <a:endParaRPr lang="en-US" altLang="ja-JP" sz="1400" dirty="0">
              <a:latin typeface="+mn-ea"/>
              <a:ea typeface="+mn-ea"/>
            </a:endParaRPr>
          </a:p>
          <a:p>
            <a:pPr>
              <a:spcBef>
                <a:spcPct val="0"/>
              </a:spcBef>
              <a:buClrTx/>
              <a:buFontTx/>
              <a:buNone/>
            </a:pPr>
            <a:r>
              <a:rPr lang="ja-JP" altLang="en-US" sz="1400" dirty="0">
                <a:latin typeface="+mn-ea"/>
                <a:ea typeface="+mn-ea"/>
              </a:rPr>
              <a:t>　印刷。</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登録種別（申請者／代行業者／申請者かつ代行業</a:t>
            </a:r>
            <a:endParaRPr lang="en-US" altLang="ja-JP" sz="1400" dirty="0">
              <a:latin typeface="+mn-ea"/>
              <a:ea typeface="+mn-ea"/>
            </a:endParaRPr>
          </a:p>
          <a:p>
            <a:pPr>
              <a:spcBef>
                <a:spcPct val="0"/>
              </a:spcBef>
              <a:buClrTx/>
              <a:buFontTx/>
              <a:buNone/>
            </a:pPr>
            <a:r>
              <a:rPr lang="ja-JP" altLang="en-US" sz="1400" dirty="0">
                <a:latin typeface="+mn-ea"/>
                <a:ea typeface="+mn-ea"/>
              </a:rPr>
              <a:t>　者）を変更する場合は誓約書も提出が必要になる</a:t>
            </a:r>
            <a:endParaRPr lang="en-US" altLang="ja-JP" sz="1400" dirty="0">
              <a:latin typeface="+mn-ea"/>
              <a:ea typeface="+mn-ea"/>
            </a:endParaRPr>
          </a:p>
          <a:p>
            <a:pPr>
              <a:spcBef>
                <a:spcPct val="0"/>
              </a:spcBef>
              <a:buClrTx/>
              <a:buFontTx/>
              <a:buNone/>
            </a:pPr>
            <a:r>
              <a:rPr lang="ja-JP" altLang="en-US" sz="1400" dirty="0">
                <a:latin typeface="+mn-ea"/>
                <a:ea typeface="+mn-ea"/>
              </a:rPr>
              <a:t>　ので、印刷してください。</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・署名者（ユーザーＩＤ）の新規追加がある場合、</a:t>
            </a:r>
            <a:endParaRPr lang="en-US" altLang="ja-JP" sz="1400" dirty="0">
              <a:latin typeface="+mn-ea"/>
              <a:ea typeface="+mn-ea"/>
            </a:endParaRPr>
          </a:p>
          <a:p>
            <a:pPr>
              <a:spcBef>
                <a:spcPct val="0"/>
              </a:spcBef>
              <a:buClrTx/>
              <a:buFontTx/>
              <a:buNone/>
            </a:pPr>
            <a:r>
              <a:rPr lang="ja-JP" altLang="en-US" sz="1400" dirty="0">
                <a:latin typeface="+mn-ea"/>
                <a:ea typeface="+mn-ea"/>
              </a:rPr>
              <a:t>　署名届に肉筆サインが必要になります。</a:t>
            </a:r>
            <a:endParaRPr lang="en-US" altLang="ja-JP" sz="1400" dirty="0">
              <a:latin typeface="+mn-ea"/>
              <a:ea typeface="+mn-ea"/>
            </a:endParaRPr>
          </a:p>
          <a:p>
            <a:pPr>
              <a:spcBef>
                <a:spcPct val="0"/>
              </a:spcBef>
              <a:buClrTx/>
              <a:buFontTx/>
              <a:buNone/>
            </a:pPr>
            <a:endParaRPr lang="en-US" altLang="ja-JP" sz="1400" dirty="0">
              <a:latin typeface="+mn-ea"/>
              <a:ea typeface="+mn-ea"/>
            </a:endParaRPr>
          </a:p>
          <a:p>
            <a:pPr>
              <a:spcBef>
                <a:spcPct val="0"/>
              </a:spcBef>
              <a:buClrTx/>
              <a:buFontTx/>
              <a:buNone/>
            </a:pPr>
            <a:r>
              <a:rPr lang="ja-JP" altLang="en-US" sz="1400" dirty="0">
                <a:latin typeface="+mn-ea"/>
                <a:ea typeface="+mn-ea"/>
              </a:rPr>
              <a:t>・印刷した書類のうち変更申請書に押印のうえ、登</a:t>
            </a:r>
            <a:endParaRPr lang="en-US" altLang="ja-JP" sz="1400" dirty="0">
              <a:latin typeface="+mn-ea"/>
              <a:ea typeface="+mn-ea"/>
            </a:endParaRPr>
          </a:p>
          <a:p>
            <a:pPr>
              <a:spcBef>
                <a:spcPct val="0"/>
              </a:spcBef>
              <a:buClrTx/>
              <a:buFontTx/>
              <a:buNone/>
            </a:pPr>
            <a:r>
              <a:rPr lang="ja-JP" altLang="en-US" sz="1400" dirty="0">
                <a:latin typeface="+mn-ea"/>
                <a:ea typeface="+mn-ea"/>
              </a:rPr>
              <a:t>　録先商工会議所に提出します。</a:t>
            </a:r>
            <a:endParaRPr lang="en-US" altLang="ja-JP" sz="1400" dirty="0">
              <a:latin typeface="+mn-ea"/>
              <a:ea typeface="+mn-ea"/>
            </a:endParaRPr>
          </a:p>
        </p:txBody>
      </p:sp>
      <p:sp>
        <p:nvSpPr>
          <p:cNvPr id="163848" name="正方形/長方形 13">
            <a:extLst>
              <a:ext uri="{FF2B5EF4-FFF2-40B4-BE49-F238E27FC236}">
                <a16:creationId xmlns:a16="http://schemas.microsoft.com/office/drawing/2014/main" id="{1F518E4E-D0EA-4173-A8B0-718E37C73601}"/>
              </a:ext>
            </a:extLst>
          </p:cNvPr>
          <p:cNvSpPr>
            <a:spLocks noChangeArrowheads="1"/>
          </p:cNvSpPr>
          <p:nvPr/>
        </p:nvSpPr>
        <p:spPr bwMode="auto">
          <a:xfrm>
            <a:off x="90713" y="5904990"/>
            <a:ext cx="86067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注意事項</a:t>
            </a:r>
            <a:r>
              <a:rPr lang="en-US" altLang="ja-JP" sz="1400" dirty="0">
                <a:latin typeface="+mn-ea"/>
                <a:ea typeface="+mn-ea"/>
              </a:rPr>
              <a:t>】</a:t>
            </a:r>
          </a:p>
          <a:p>
            <a:pPr>
              <a:spcBef>
                <a:spcPct val="0"/>
              </a:spcBef>
              <a:buClrTx/>
              <a:buFontTx/>
              <a:buNone/>
            </a:pPr>
            <a:r>
              <a:rPr lang="ja-JP" altLang="en-US" sz="1400" dirty="0">
                <a:latin typeface="+mn-ea"/>
                <a:ea typeface="+mn-ea"/>
              </a:rPr>
              <a:t>・登記簿謄本（履歴事項全部証明書）や印鑑証明書等の各種典拠書類等が必要になる場合がございます。</a:t>
            </a:r>
            <a:endParaRPr lang="en-US" altLang="ja-JP" sz="1400" dirty="0">
              <a:latin typeface="+mn-ea"/>
              <a:ea typeface="+mn-ea"/>
            </a:endParaRPr>
          </a:p>
        </p:txBody>
      </p:sp>
      <p:sp>
        <p:nvSpPr>
          <p:cNvPr id="163849" name="正方形/長方形 11">
            <a:extLst>
              <a:ext uri="{FF2B5EF4-FFF2-40B4-BE49-F238E27FC236}">
                <a16:creationId xmlns:a16="http://schemas.microsoft.com/office/drawing/2014/main" id="{AC7148CB-C7D8-4638-AC54-55AA4EDBD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46D6625-3E5A-4B99-C275-6538292ACF0C}"/>
              </a:ext>
            </a:extLst>
          </p:cNvPr>
          <p:cNvPicPr>
            <a:picLocks noChangeAspect="1"/>
          </p:cNvPicPr>
          <p:nvPr/>
        </p:nvPicPr>
        <p:blipFill>
          <a:blip r:embed="rId3"/>
          <a:stretch>
            <a:fillRect/>
          </a:stretch>
        </p:blipFill>
        <p:spPr>
          <a:xfrm>
            <a:off x="6443930" y="1390774"/>
            <a:ext cx="3333750" cy="1581150"/>
          </a:xfrm>
          <a:prstGeom prst="rect">
            <a:avLst/>
          </a:prstGeom>
          <a:ln>
            <a:solidFill>
              <a:srgbClr val="000000"/>
            </a:solidFill>
          </a:ln>
        </p:spPr>
      </p:pic>
      <p:sp>
        <p:nvSpPr>
          <p:cNvPr id="165891" name="スライド番号プレースホルダー 3">
            <a:extLst>
              <a:ext uri="{FF2B5EF4-FFF2-40B4-BE49-F238E27FC236}">
                <a16:creationId xmlns:a16="http://schemas.microsoft.com/office/drawing/2014/main" id="{DD75A6B8-695E-4375-B4B7-14026F631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335E61-C7A9-4C0F-89D5-1B4AC8F5F486}" type="slidenum">
              <a:rPr lang="en-US" altLang="ja-JP" sz="1000" smtClean="0">
                <a:latin typeface="+mn-ea"/>
                <a:ea typeface="+mn-ea"/>
              </a:rPr>
              <a:pPr>
                <a:spcBef>
                  <a:spcPct val="0"/>
                </a:spcBef>
                <a:buClrTx/>
                <a:buFontTx/>
                <a:buNone/>
              </a:pPr>
              <a:t>83</a:t>
            </a:fld>
            <a:endParaRPr lang="en-US" altLang="ja-JP" sz="1000">
              <a:latin typeface="+mn-ea"/>
              <a:ea typeface="+mn-ea"/>
            </a:endParaRPr>
          </a:p>
        </p:txBody>
      </p:sp>
      <p:sp>
        <p:nvSpPr>
          <p:cNvPr id="165892" name="テキスト ボックス 11">
            <a:extLst>
              <a:ext uri="{FF2B5EF4-FFF2-40B4-BE49-F238E27FC236}">
                <a16:creationId xmlns:a16="http://schemas.microsoft.com/office/drawing/2014/main" id="{DE7FC7CB-D280-476A-B40B-8FE944779BC1}"/>
              </a:ext>
            </a:extLst>
          </p:cNvPr>
          <p:cNvSpPr txBox="1">
            <a:spLocks noChangeArrowheads="1"/>
          </p:cNvSpPr>
          <p:nvPr/>
        </p:nvSpPr>
        <p:spPr bwMode="auto">
          <a:xfrm>
            <a:off x="57150" y="950913"/>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mn-ea"/>
                <a:ea typeface="+mn-ea"/>
              </a:rPr>
              <a:t>（２）更新</a:t>
            </a:r>
            <a:endParaRPr lang="ja-JP" altLang="en-US" u="sng">
              <a:solidFill>
                <a:srgbClr val="FF0000"/>
              </a:solidFill>
              <a:latin typeface="+mn-ea"/>
              <a:ea typeface="+mn-ea"/>
            </a:endParaRPr>
          </a:p>
        </p:txBody>
      </p:sp>
      <p:sp>
        <p:nvSpPr>
          <p:cNvPr id="165893" name="Rectangle 2">
            <a:extLst>
              <a:ext uri="{FF2B5EF4-FFF2-40B4-BE49-F238E27FC236}">
                <a16:creationId xmlns:a16="http://schemas.microsoft.com/office/drawing/2014/main" id="{B04171AE-9E61-4A6B-A81E-8CE503139B9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5894" name="正方形/長方形 11">
            <a:extLst>
              <a:ext uri="{FF2B5EF4-FFF2-40B4-BE49-F238E27FC236}">
                <a16:creationId xmlns:a16="http://schemas.microsoft.com/office/drawing/2014/main" id="{017CA519-AB18-4653-AD56-C0CEFF0A6E53}"/>
              </a:ext>
            </a:extLst>
          </p:cNvPr>
          <p:cNvSpPr>
            <a:spLocks noChangeArrowheads="1"/>
          </p:cNvSpPr>
          <p:nvPr/>
        </p:nvSpPr>
        <p:spPr bwMode="auto">
          <a:xfrm>
            <a:off x="273050" y="1412875"/>
            <a:ext cx="59760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solidFill>
                  <a:srgbClr val="FF0000"/>
                </a:solidFill>
                <a:latin typeface="+mn-ea"/>
                <a:ea typeface="+mn-ea"/>
              </a:rPr>
              <a:t>貿易登録の有効期間は２年間です。</a:t>
            </a:r>
            <a:r>
              <a:rPr lang="ja-JP" altLang="en-US" sz="1200" dirty="0">
                <a:latin typeface="+mn-ea"/>
                <a:ea typeface="+mn-ea"/>
              </a:rPr>
              <a:t>更新を行う際は、メインメニューから「登録内容の変更</a:t>
            </a:r>
            <a:r>
              <a:rPr lang="en-US" altLang="ja-JP" sz="1200" dirty="0">
                <a:latin typeface="+mn-ea"/>
                <a:ea typeface="+mn-ea"/>
              </a:rPr>
              <a:t>/</a:t>
            </a:r>
            <a:r>
              <a:rPr lang="ja-JP" altLang="en-US" sz="1200" dirty="0">
                <a:latin typeface="+mn-ea"/>
                <a:ea typeface="+mn-ea"/>
              </a:rPr>
              <a:t>有効期間更新」を選択します。</a:t>
            </a:r>
            <a:endParaRPr lang="en-US" altLang="ja-JP" sz="1200" dirty="0">
              <a:latin typeface="+mn-ea"/>
              <a:ea typeface="+mn-ea"/>
            </a:endParaRPr>
          </a:p>
          <a:p>
            <a:pPr>
              <a:spcBef>
                <a:spcPct val="0"/>
              </a:spcBef>
              <a:buClrTx/>
              <a:buFontTx/>
              <a:buNone/>
            </a:pPr>
            <a:r>
              <a:rPr lang="ja-JP" altLang="en-US" sz="1200" dirty="0">
                <a:latin typeface="+mn-ea"/>
                <a:ea typeface="+mn-ea"/>
              </a:rPr>
              <a:t>更新は有効期間満了日の</a:t>
            </a:r>
            <a:r>
              <a:rPr lang="en-US" altLang="ja-JP" sz="1200" dirty="0">
                <a:latin typeface="+mn-ea"/>
                <a:ea typeface="+mn-ea"/>
              </a:rPr>
              <a:t>30</a:t>
            </a:r>
            <a:r>
              <a:rPr lang="ja-JP" altLang="en-US" sz="1200" dirty="0">
                <a:latin typeface="+mn-ea"/>
                <a:ea typeface="+mn-ea"/>
              </a:rPr>
              <a:t>日前から行うことができます。</a:t>
            </a:r>
            <a:endParaRPr lang="en-US" altLang="ja-JP" sz="1200" dirty="0">
              <a:latin typeface="+mn-ea"/>
              <a:ea typeface="+mn-ea"/>
            </a:endParaRPr>
          </a:p>
          <a:p>
            <a:pPr>
              <a:spcBef>
                <a:spcPct val="0"/>
              </a:spcBef>
              <a:buClrTx/>
              <a:buFontTx/>
              <a:buNone/>
            </a:pPr>
            <a:r>
              <a:rPr lang="ja-JP" altLang="en-US" sz="1200" dirty="0">
                <a:latin typeface="+mn-ea"/>
                <a:ea typeface="+mn-ea"/>
              </a:rPr>
              <a:t>なお、更新手続きと合わせて、貿易登録内容（社名や住所等の企業情報）の変更、署名者の追加・変更・停止を行うことも可能です。</a:t>
            </a:r>
            <a:endParaRPr lang="en-US" altLang="ja-JP" sz="1200" dirty="0">
              <a:latin typeface="+mn-ea"/>
              <a:ea typeface="+mn-ea"/>
            </a:endParaRPr>
          </a:p>
          <a:p>
            <a:pPr>
              <a:spcBef>
                <a:spcPct val="0"/>
              </a:spcBef>
              <a:buClrTx/>
              <a:buFontTx/>
              <a:buNone/>
            </a:pPr>
            <a:r>
              <a:rPr lang="en-US" altLang="ja-JP" sz="1200" dirty="0">
                <a:latin typeface="+mn-ea"/>
                <a:ea typeface="+mn-ea"/>
              </a:rPr>
              <a:t>※</a:t>
            </a:r>
            <a:r>
              <a:rPr lang="ja-JP" altLang="en-US" sz="1200" dirty="0">
                <a:latin typeface="+mn-ea"/>
                <a:ea typeface="+mn-ea"/>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lang="en-US" altLang="ja-JP" sz="1200" dirty="0">
              <a:latin typeface="+mn-ea"/>
              <a:ea typeface="+mn-ea"/>
            </a:endParaRPr>
          </a:p>
        </p:txBody>
      </p:sp>
      <p:sp>
        <p:nvSpPr>
          <p:cNvPr id="165895" name="正方形/長方形 11">
            <a:extLst>
              <a:ext uri="{FF2B5EF4-FFF2-40B4-BE49-F238E27FC236}">
                <a16:creationId xmlns:a16="http://schemas.microsoft.com/office/drawing/2014/main" id="{DDBD4113-7266-404C-99A1-25BA0C5BD65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5900" name="正方形/長方形 11">
            <a:extLst>
              <a:ext uri="{FF2B5EF4-FFF2-40B4-BE49-F238E27FC236}">
                <a16:creationId xmlns:a16="http://schemas.microsoft.com/office/drawing/2014/main" id="{1549CF51-3075-4502-83F9-CD4D15460265}"/>
              </a:ext>
            </a:extLst>
          </p:cNvPr>
          <p:cNvSpPr>
            <a:spLocks noChangeArrowheads="1"/>
          </p:cNvSpPr>
          <p:nvPr/>
        </p:nvSpPr>
        <p:spPr bwMode="auto">
          <a:xfrm>
            <a:off x="360363" y="587692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更新手続きを完了させるには、商工会議所への書類提出が必要です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・更新手続きはシステム内だけでは完了しません。システム内で更新手続きを進めていただいた後、商工会議所に誓約書等の書類を提出し、商工会議所の手続きが完了した後に更新が反映されます。</a:t>
            </a:r>
            <a:endParaRPr lang="en-US" altLang="ja-JP" sz="1200" dirty="0">
              <a:latin typeface="+mn-ea"/>
              <a:ea typeface="+mn-ea"/>
            </a:endParaRPr>
          </a:p>
        </p:txBody>
      </p:sp>
      <p:grpSp>
        <p:nvGrpSpPr>
          <p:cNvPr id="4" name="グループ化 3">
            <a:extLst>
              <a:ext uri="{FF2B5EF4-FFF2-40B4-BE49-F238E27FC236}">
                <a16:creationId xmlns:a16="http://schemas.microsoft.com/office/drawing/2014/main" id="{1D76C99C-3AAA-B87D-963C-E4DA7FCEB971}"/>
              </a:ext>
            </a:extLst>
          </p:cNvPr>
          <p:cNvGrpSpPr/>
          <p:nvPr/>
        </p:nvGrpSpPr>
        <p:grpSpPr>
          <a:xfrm>
            <a:off x="272481" y="3175963"/>
            <a:ext cx="9505199" cy="2557293"/>
            <a:chOff x="272481" y="2672714"/>
            <a:chExt cx="9505199" cy="2557293"/>
          </a:xfrm>
        </p:grpSpPr>
        <p:pic>
          <p:nvPicPr>
            <p:cNvPr id="8" name="図 7">
              <a:extLst>
                <a:ext uri="{FF2B5EF4-FFF2-40B4-BE49-F238E27FC236}">
                  <a16:creationId xmlns:a16="http://schemas.microsoft.com/office/drawing/2014/main" id="{B1313A6D-DFCD-2632-4161-351E1B816206}"/>
                </a:ext>
              </a:extLst>
            </p:cNvPr>
            <p:cNvPicPr>
              <a:picLocks noChangeAspect="1"/>
            </p:cNvPicPr>
            <p:nvPr/>
          </p:nvPicPr>
          <p:blipFill>
            <a:blip r:embed="rId4"/>
            <a:stretch>
              <a:fillRect/>
            </a:stretch>
          </p:blipFill>
          <p:spPr>
            <a:xfrm>
              <a:off x="6393160" y="2672714"/>
              <a:ext cx="3384520" cy="1756411"/>
            </a:xfrm>
            <a:prstGeom prst="rect">
              <a:avLst/>
            </a:prstGeom>
            <a:ln>
              <a:solidFill>
                <a:srgbClr val="000000"/>
              </a:solidFill>
            </a:ln>
          </p:spPr>
        </p:pic>
        <p:pic>
          <p:nvPicPr>
            <p:cNvPr id="3" name="図 2">
              <a:extLst>
                <a:ext uri="{FF2B5EF4-FFF2-40B4-BE49-F238E27FC236}">
                  <a16:creationId xmlns:a16="http://schemas.microsoft.com/office/drawing/2014/main" id="{8B060BEB-1DDF-AEE0-E001-39F9925D977D}"/>
                </a:ext>
              </a:extLst>
            </p:cNvPr>
            <p:cNvPicPr>
              <a:picLocks noChangeAspect="1"/>
            </p:cNvPicPr>
            <p:nvPr/>
          </p:nvPicPr>
          <p:blipFill>
            <a:blip r:embed="rId5"/>
            <a:stretch>
              <a:fillRect/>
            </a:stretch>
          </p:blipFill>
          <p:spPr>
            <a:xfrm>
              <a:off x="272481" y="2686746"/>
              <a:ext cx="5976664" cy="2543261"/>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34CB06C5-8B37-4F6E-B1D0-F6FFDC23B4B4}"/>
                </a:ext>
              </a:extLst>
            </p:cNvPr>
            <p:cNvSpPr/>
            <p:nvPr/>
          </p:nvSpPr>
          <p:spPr>
            <a:xfrm>
              <a:off x="1712640" y="3717032"/>
              <a:ext cx="1584176" cy="5106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3" name="直線矢印コネクタ 12">
              <a:extLst>
                <a:ext uri="{FF2B5EF4-FFF2-40B4-BE49-F238E27FC236}">
                  <a16:creationId xmlns:a16="http://schemas.microsoft.com/office/drawing/2014/main" id="{FCAE0F15-FC45-4E98-A402-77C432D25B30}"/>
                </a:ext>
              </a:extLst>
            </p:cNvPr>
            <p:cNvCxnSpPr>
              <a:cxnSpLocks/>
              <a:stCxn id="11" idx="3"/>
            </p:cNvCxnSpPr>
            <p:nvPr/>
          </p:nvCxnSpPr>
          <p:spPr>
            <a:xfrm flipV="1">
              <a:off x="3296816" y="3702746"/>
              <a:ext cx="3096344" cy="269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36CBDABC-08B4-4FF0-AE2F-7C3F84E329FC}"/>
                </a:ext>
              </a:extLst>
            </p:cNvPr>
            <p:cNvSpPr/>
            <p:nvPr/>
          </p:nvSpPr>
          <p:spPr>
            <a:xfrm>
              <a:off x="8913440" y="3140968"/>
              <a:ext cx="826417"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
        <p:nvSpPr>
          <p:cNvPr id="15" name="吹き出し: 角を丸めた四角形 14">
            <a:extLst>
              <a:ext uri="{FF2B5EF4-FFF2-40B4-BE49-F238E27FC236}">
                <a16:creationId xmlns:a16="http://schemas.microsoft.com/office/drawing/2014/main" id="{A231C926-BC34-C62B-9A6C-35125723C206}"/>
              </a:ext>
            </a:extLst>
          </p:cNvPr>
          <p:cNvSpPr/>
          <p:nvPr/>
        </p:nvSpPr>
        <p:spPr>
          <a:xfrm>
            <a:off x="7347994" y="1923810"/>
            <a:ext cx="2263743" cy="504056"/>
          </a:xfrm>
          <a:prstGeom prst="wedgeRoundRectCallout">
            <a:avLst>
              <a:gd name="adj1" fmla="val -46353"/>
              <a:gd name="adj2" fmla="val -80428"/>
              <a:gd name="adj3" fmla="val 16667"/>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200" dirty="0">
                <a:solidFill>
                  <a:schemeClr val="tx1"/>
                </a:solidFill>
                <a:highlight>
                  <a:srgbClr val="FFFF00"/>
                </a:highlight>
              </a:rPr>
              <a:t>貿易登録期間を過ぎた場合は発給申請</a:t>
            </a:r>
            <a:r>
              <a:rPr lang="ja-JP" altLang="en-US" sz="1200" dirty="0">
                <a:solidFill>
                  <a:schemeClr val="tx1"/>
                </a:solidFill>
                <a:highlight>
                  <a:srgbClr val="FFFF00"/>
                </a:highlight>
              </a:rPr>
              <a:t>でき</a:t>
            </a:r>
            <a:r>
              <a:rPr kumimoji="1" lang="ja-JP" altLang="en-US" sz="1200" dirty="0">
                <a:solidFill>
                  <a:schemeClr val="tx1"/>
                </a:solidFill>
                <a:highlight>
                  <a:srgbClr val="FFFF00"/>
                </a:highlight>
              </a:rPr>
              <a:t>ません</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228F8A6-FB18-BAB7-D44C-F2B0E1672847}"/>
              </a:ext>
            </a:extLst>
          </p:cNvPr>
          <p:cNvPicPr>
            <a:picLocks noChangeAspect="1"/>
          </p:cNvPicPr>
          <p:nvPr/>
        </p:nvPicPr>
        <p:blipFill>
          <a:blip r:embed="rId3"/>
          <a:stretch>
            <a:fillRect/>
          </a:stretch>
        </p:blipFill>
        <p:spPr>
          <a:xfrm>
            <a:off x="166687" y="4311817"/>
            <a:ext cx="5894028" cy="1981238"/>
          </a:xfrm>
          <a:prstGeom prst="rect">
            <a:avLst/>
          </a:prstGeom>
          <a:ln>
            <a:solidFill>
              <a:schemeClr val="tx1"/>
            </a:solidFill>
          </a:ln>
        </p:spPr>
      </p:pic>
      <p:sp>
        <p:nvSpPr>
          <p:cNvPr id="167938" name="スライド番号プレースホルダー 3">
            <a:extLst>
              <a:ext uri="{FF2B5EF4-FFF2-40B4-BE49-F238E27FC236}">
                <a16:creationId xmlns:a16="http://schemas.microsoft.com/office/drawing/2014/main" id="{BF5A8C09-5E1D-4C1D-8CE9-3BC7EDD1C6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A62C38C-B50F-4F9C-ABDB-CE675AC331B2}" type="slidenum">
              <a:rPr lang="en-US" altLang="ja-JP" sz="1000" smtClean="0">
                <a:latin typeface="+mn-ea"/>
                <a:ea typeface="+mn-ea"/>
              </a:rPr>
              <a:pPr>
                <a:spcBef>
                  <a:spcPct val="0"/>
                </a:spcBef>
                <a:buClrTx/>
                <a:buFontTx/>
                <a:buNone/>
              </a:pPr>
              <a:t>84</a:t>
            </a:fld>
            <a:endParaRPr lang="en-US" altLang="ja-JP" sz="1000">
              <a:latin typeface="+mn-ea"/>
              <a:ea typeface="+mn-ea"/>
            </a:endParaRPr>
          </a:p>
        </p:txBody>
      </p:sp>
      <p:sp>
        <p:nvSpPr>
          <p:cNvPr id="167939" name="テキスト ボックス 11">
            <a:extLst>
              <a:ext uri="{FF2B5EF4-FFF2-40B4-BE49-F238E27FC236}">
                <a16:creationId xmlns:a16="http://schemas.microsoft.com/office/drawing/2014/main" id="{EF8AD3AE-E427-4E38-A50A-8B2DAEFB804C}"/>
              </a:ext>
            </a:extLst>
          </p:cNvPr>
          <p:cNvSpPr txBox="1">
            <a:spLocks noChangeArrowheads="1"/>
          </p:cNvSpPr>
          <p:nvPr/>
        </p:nvSpPr>
        <p:spPr bwMode="auto">
          <a:xfrm>
            <a:off x="57150" y="950913"/>
            <a:ext cx="518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（２）更新①貿易登録内容の変更</a:t>
            </a:r>
          </a:p>
        </p:txBody>
      </p:sp>
      <p:sp>
        <p:nvSpPr>
          <p:cNvPr id="167940" name="Rectangle 2">
            <a:extLst>
              <a:ext uri="{FF2B5EF4-FFF2-40B4-BE49-F238E27FC236}">
                <a16:creationId xmlns:a16="http://schemas.microsoft.com/office/drawing/2014/main" id="{F4E6A3CC-9B98-415F-A150-38571174518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7941" name="正方形/長方形 10">
            <a:extLst>
              <a:ext uri="{FF2B5EF4-FFF2-40B4-BE49-F238E27FC236}">
                <a16:creationId xmlns:a16="http://schemas.microsoft.com/office/drawing/2014/main" id="{1E72DFC0-2561-4363-8AFA-09E2E73406D0}"/>
              </a:ext>
            </a:extLst>
          </p:cNvPr>
          <p:cNvSpPr>
            <a:spLocks noChangeArrowheads="1"/>
          </p:cNvSpPr>
          <p:nvPr/>
        </p:nvSpPr>
        <p:spPr bwMode="auto">
          <a:xfrm>
            <a:off x="57150" y="1412776"/>
            <a:ext cx="968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・貿易登録内容の変更・更新画面が表示されますので、変更がある場合は直接修正します。</a:t>
            </a:r>
            <a:endParaRPr lang="en-US" altLang="ja-JP" sz="1400" dirty="0">
              <a:latin typeface="+mn-ea"/>
              <a:ea typeface="+mn-ea"/>
            </a:endParaRPr>
          </a:p>
          <a:p>
            <a:pPr>
              <a:spcBef>
                <a:spcPct val="0"/>
              </a:spcBef>
              <a:buClrTx/>
              <a:buFontTx/>
              <a:buNone/>
            </a:pPr>
            <a:r>
              <a:rPr lang="ja-JP" altLang="en-US" sz="1400" dirty="0">
                <a:latin typeface="+mn-ea"/>
                <a:ea typeface="+mn-ea"/>
              </a:rPr>
              <a:t>・修正完了後、または変更がない場合は画面下の「署名者確認に進む」ボタンをクリックします。</a:t>
            </a:r>
            <a:endParaRPr lang="en-US" altLang="ja-JP" sz="1400" dirty="0">
              <a:latin typeface="+mn-ea"/>
              <a:ea typeface="+mn-ea"/>
            </a:endParaRPr>
          </a:p>
        </p:txBody>
      </p:sp>
      <p:sp>
        <p:nvSpPr>
          <p:cNvPr id="167942" name="正方形/長方形 11">
            <a:extLst>
              <a:ext uri="{FF2B5EF4-FFF2-40B4-BE49-F238E27FC236}">
                <a16:creationId xmlns:a16="http://schemas.microsoft.com/office/drawing/2014/main" id="{2B265DE4-D523-4AC0-BD53-066E1E39D0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67943" name="正方形/長方形 11">
            <a:extLst>
              <a:ext uri="{FF2B5EF4-FFF2-40B4-BE49-F238E27FC236}">
                <a16:creationId xmlns:a16="http://schemas.microsoft.com/office/drawing/2014/main" id="{48565A79-A435-4E5D-80C8-46EA5B4BF5D9}"/>
              </a:ext>
            </a:extLst>
          </p:cNvPr>
          <p:cNvSpPr>
            <a:spLocks noChangeArrowheads="1"/>
          </p:cNvSpPr>
          <p:nvPr/>
        </p:nvSpPr>
        <p:spPr bwMode="auto">
          <a:xfrm>
            <a:off x="6060715" y="2062748"/>
            <a:ext cx="360118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en-US" altLang="ja-JP" sz="1200" dirty="0">
                <a:latin typeface="+mn-ea"/>
                <a:ea typeface="+mn-ea"/>
              </a:rPr>
              <a:t>【</a:t>
            </a:r>
            <a:r>
              <a:rPr lang="ja-JP" altLang="en-US" sz="1200" dirty="0">
                <a:latin typeface="+mn-ea"/>
                <a:ea typeface="+mn-ea"/>
              </a:rPr>
              <a:t>入力作業データの途中保存</a:t>
            </a:r>
            <a:r>
              <a:rPr lang="en-US" altLang="ja-JP" sz="1200" dirty="0">
                <a:latin typeface="+mn-ea"/>
                <a:ea typeface="+mn-ea"/>
              </a:rPr>
              <a:t>】</a:t>
            </a:r>
          </a:p>
          <a:p>
            <a:pPr>
              <a:spcBef>
                <a:spcPct val="0"/>
              </a:spcBef>
              <a:buClrTx/>
              <a:buFont typeface="Osaka"/>
              <a:buNone/>
            </a:pPr>
            <a:r>
              <a:rPr lang="en-US" altLang="ja-JP" sz="1200" dirty="0">
                <a:solidFill>
                  <a:srgbClr val="FF0000"/>
                </a:solidFill>
                <a:latin typeface="+mn-ea"/>
                <a:ea typeface="+mn-ea"/>
              </a:rPr>
              <a:t>※</a:t>
            </a:r>
            <a:r>
              <a:rPr lang="ja-JP" altLang="en-US" sz="1200" dirty="0">
                <a:solidFill>
                  <a:srgbClr val="FF0000"/>
                </a:solidFill>
                <a:latin typeface="+mn-ea"/>
                <a:ea typeface="+mn-ea"/>
              </a:rPr>
              <a:t>作成から</a:t>
            </a:r>
            <a:r>
              <a:rPr lang="en-US" altLang="ja-JP" sz="1200" dirty="0">
                <a:solidFill>
                  <a:srgbClr val="FF0000"/>
                </a:solidFill>
                <a:latin typeface="+mn-ea"/>
                <a:ea typeface="+mn-ea"/>
              </a:rPr>
              <a:t>60</a:t>
            </a:r>
            <a:r>
              <a:rPr lang="ja-JP" altLang="en-US" sz="1200" dirty="0">
                <a:solidFill>
                  <a:srgbClr val="FF0000"/>
                </a:solidFill>
                <a:latin typeface="+mn-ea"/>
                <a:ea typeface="+mn-ea"/>
              </a:rPr>
              <a:t>日間保存されます。</a:t>
            </a:r>
            <a:endParaRPr lang="en-US" altLang="ja-JP" sz="1200" dirty="0">
              <a:latin typeface="+mn-ea"/>
              <a:ea typeface="+mn-ea"/>
            </a:endParaRPr>
          </a:p>
          <a:p>
            <a:pPr>
              <a:spcBef>
                <a:spcPct val="0"/>
              </a:spcBef>
              <a:buClrTx/>
              <a:buFontTx/>
              <a:buNone/>
            </a:pPr>
            <a:r>
              <a:rPr lang="ja-JP" altLang="en-US" sz="1200" dirty="0">
                <a:latin typeface="+mn-ea"/>
                <a:ea typeface="+mn-ea"/>
              </a:rPr>
              <a:t>・「署名者確認に進む」をクリックすると、</a:t>
            </a:r>
            <a:endParaRPr lang="en-US" altLang="ja-JP" sz="1200" dirty="0">
              <a:latin typeface="+mn-ea"/>
              <a:ea typeface="+mn-ea"/>
            </a:endParaRPr>
          </a:p>
          <a:p>
            <a:pPr>
              <a:spcBef>
                <a:spcPct val="0"/>
              </a:spcBef>
              <a:buClrTx/>
              <a:buFontTx/>
              <a:buNone/>
            </a:pPr>
            <a:r>
              <a:rPr lang="ja-JP" altLang="en-US" sz="1200" dirty="0">
                <a:latin typeface="+mn-ea"/>
                <a:ea typeface="+mn-ea"/>
              </a:rPr>
              <a:t>　本画面の入力内容が途中保存されます。後日、</a:t>
            </a:r>
            <a:endParaRPr lang="en-US" altLang="ja-JP" sz="1200" dirty="0">
              <a:latin typeface="+mn-ea"/>
              <a:ea typeface="+mn-ea"/>
            </a:endParaRPr>
          </a:p>
          <a:p>
            <a:pPr>
              <a:spcBef>
                <a:spcPct val="0"/>
              </a:spcBef>
              <a:buClrTx/>
              <a:buFontTx/>
              <a:buNone/>
            </a:pPr>
            <a:r>
              <a:rPr lang="ja-JP" altLang="en-US" sz="1200" dirty="0">
                <a:latin typeface="+mn-ea"/>
                <a:ea typeface="+mn-ea"/>
              </a:rPr>
              <a:t>　途中保存されたデータから更新手続きを再開す</a:t>
            </a:r>
            <a:endParaRPr lang="en-US" altLang="ja-JP" sz="1200" dirty="0">
              <a:latin typeface="+mn-ea"/>
              <a:ea typeface="+mn-ea"/>
            </a:endParaRPr>
          </a:p>
          <a:p>
            <a:pPr>
              <a:spcBef>
                <a:spcPct val="0"/>
              </a:spcBef>
              <a:buClrTx/>
              <a:buFontTx/>
              <a:buNone/>
            </a:pPr>
            <a:r>
              <a:rPr lang="ja-JP" altLang="en-US" sz="1200" dirty="0">
                <a:latin typeface="+mn-ea"/>
                <a:ea typeface="+mn-ea"/>
              </a:rPr>
              <a:t>　ることができます。 「署名者確認に進む」を</a:t>
            </a:r>
            <a:endParaRPr lang="en-US" altLang="ja-JP" sz="1200" dirty="0">
              <a:latin typeface="+mn-ea"/>
              <a:ea typeface="+mn-ea"/>
            </a:endParaRPr>
          </a:p>
          <a:p>
            <a:pPr>
              <a:spcBef>
                <a:spcPct val="0"/>
              </a:spcBef>
              <a:buClrTx/>
              <a:buFontTx/>
              <a:buNone/>
            </a:pPr>
            <a:r>
              <a:rPr lang="ja-JP" altLang="en-US" sz="1200" dirty="0">
                <a:latin typeface="+mn-ea"/>
                <a:ea typeface="+mn-ea"/>
              </a:rPr>
              <a:t>　クリックせずに別画面に移動したりログアウト</a:t>
            </a:r>
            <a:endParaRPr lang="en-US" altLang="ja-JP" sz="1200" dirty="0">
              <a:latin typeface="+mn-ea"/>
              <a:ea typeface="+mn-ea"/>
            </a:endParaRPr>
          </a:p>
          <a:p>
            <a:pPr>
              <a:spcBef>
                <a:spcPct val="0"/>
              </a:spcBef>
              <a:buClrTx/>
              <a:buFontTx/>
              <a:buNone/>
            </a:pPr>
            <a:r>
              <a:rPr lang="ja-JP" altLang="en-US" sz="1200" dirty="0">
                <a:latin typeface="+mn-ea"/>
                <a:ea typeface="+mn-ea"/>
              </a:rPr>
              <a:t>　したりすると、入力（変更）内容が反映され</a:t>
            </a:r>
            <a:endParaRPr lang="en-US" altLang="ja-JP" sz="1200" dirty="0">
              <a:latin typeface="+mn-ea"/>
              <a:ea typeface="+mn-ea"/>
            </a:endParaRPr>
          </a:p>
          <a:p>
            <a:pPr>
              <a:spcBef>
                <a:spcPct val="0"/>
              </a:spcBef>
              <a:buClrTx/>
              <a:buFontTx/>
              <a:buNone/>
            </a:pPr>
            <a:r>
              <a:rPr lang="ja-JP" altLang="en-US" sz="1200" dirty="0">
                <a:latin typeface="+mn-ea"/>
                <a:ea typeface="+mn-ea"/>
              </a:rPr>
              <a:t>　ませんのでご注意ください。</a:t>
            </a:r>
            <a:endParaRPr lang="en-US" altLang="ja-JP" sz="1200" dirty="0">
              <a:latin typeface="+mn-ea"/>
              <a:ea typeface="+mn-ea"/>
            </a:endParaRPr>
          </a:p>
          <a:p>
            <a:pPr>
              <a:spcBef>
                <a:spcPct val="0"/>
              </a:spcBef>
              <a:buClrTx/>
              <a:buFontTx/>
              <a:buNone/>
            </a:pPr>
            <a:r>
              <a:rPr lang="ja-JP" altLang="en-US" sz="1200" dirty="0">
                <a:latin typeface="+mn-ea"/>
                <a:ea typeface="+mn-ea"/>
              </a:rPr>
              <a:t>・途中保存データは「申請キャンセル」を</a:t>
            </a:r>
            <a:endParaRPr lang="en-US" altLang="ja-JP" sz="1200" dirty="0">
              <a:latin typeface="+mn-ea"/>
              <a:ea typeface="+mn-ea"/>
            </a:endParaRPr>
          </a:p>
          <a:p>
            <a:pPr>
              <a:spcBef>
                <a:spcPct val="0"/>
              </a:spcBef>
              <a:buClrTx/>
              <a:buFontTx/>
              <a:buNone/>
            </a:pPr>
            <a:r>
              <a:rPr lang="ja-JP" altLang="en-US" sz="1200" dirty="0">
                <a:latin typeface="+mn-ea"/>
                <a:ea typeface="+mn-ea"/>
              </a:rPr>
              <a:t>　クリックすることで削除されます。</a:t>
            </a:r>
            <a:endParaRPr lang="en-US" altLang="ja-JP" sz="1200" dirty="0">
              <a:latin typeface="+mn-ea"/>
              <a:ea typeface="+mn-ea"/>
            </a:endParaRPr>
          </a:p>
        </p:txBody>
      </p:sp>
      <p:sp>
        <p:nvSpPr>
          <p:cNvPr id="2" name="テキスト ボックス 3">
            <a:extLst>
              <a:ext uri="{FF2B5EF4-FFF2-40B4-BE49-F238E27FC236}">
                <a16:creationId xmlns:a16="http://schemas.microsoft.com/office/drawing/2014/main" id="{F42E5EAA-3124-6451-BDA0-72E7EF5A608F}"/>
              </a:ext>
            </a:extLst>
          </p:cNvPr>
          <p:cNvSpPr txBox="1">
            <a:spLocks noChangeArrowheads="1"/>
          </p:cNvSpPr>
          <p:nvPr/>
        </p:nvSpPr>
        <p:spPr bwMode="auto">
          <a:xfrm>
            <a:off x="-49907" y="3946606"/>
            <a:ext cx="62852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mn-ea"/>
                <a:ea typeface="+mn-ea"/>
              </a:rPr>
              <a:t>～～～～～～～～～～～～～～～～～～～～</a:t>
            </a:r>
          </a:p>
        </p:txBody>
      </p:sp>
      <p:pic>
        <p:nvPicPr>
          <p:cNvPr id="5" name="図 4">
            <a:extLst>
              <a:ext uri="{FF2B5EF4-FFF2-40B4-BE49-F238E27FC236}">
                <a16:creationId xmlns:a16="http://schemas.microsoft.com/office/drawing/2014/main" id="{EF8F01EA-70A1-87ED-CB90-86ECABC39C46}"/>
              </a:ext>
            </a:extLst>
          </p:cNvPr>
          <p:cNvPicPr>
            <a:picLocks noChangeAspect="1"/>
          </p:cNvPicPr>
          <p:nvPr/>
        </p:nvPicPr>
        <p:blipFill>
          <a:blip r:embed="rId4"/>
          <a:stretch>
            <a:fillRect/>
          </a:stretch>
        </p:blipFill>
        <p:spPr>
          <a:xfrm>
            <a:off x="173720" y="2132856"/>
            <a:ext cx="5931408" cy="1901952"/>
          </a:xfrm>
          <a:prstGeom prst="rect">
            <a:avLst/>
          </a:prstGeom>
          <a:ln>
            <a:solidFill>
              <a:schemeClr val="tx1"/>
            </a:solidFill>
          </a:ln>
        </p:spPr>
      </p:pic>
      <p:sp>
        <p:nvSpPr>
          <p:cNvPr id="6" name="四角形: 角を丸くする 5">
            <a:extLst>
              <a:ext uri="{FF2B5EF4-FFF2-40B4-BE49-F238E27FC236}">
                <a16:creationId xmlns:a16="http://schemas.microsoft.com/office/drawing/2014/main" id="{3B828AD7-1767-5E3F-EDBB-72A23A5B2D29}"/>
              </a:ext>
            </a:extLst>
          </p:cNvPr>
          <p:cNvSpPr/>
          <p:nvPr/>
        </p:nvSpPr>
        <p:spPr>
          <a:xfrm>
            <a:off x="4334570" y="6021288"/>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08376F-803C-739F-9332-F6B16CD43A9D}"/>
              </a:ext>
            </a:extLst>
          </p:cNvPr>
          <p:cNvPicPr>
            <a:picLocks noChangeAspect="1"/>
          </p:cNvPicPr>
          <p:nvPr/>
        </p:nvPicPr>
        <p:blipFill>
          <a:blip r:embed="rId3"/>
          <a:stretch>
            <a:fillRect/>
          </a:stretch>
        </p:blipFill>
        <p:spPr>
          <a:xfrm>
            <a:off x="223837" y="1700808"/>
            <a:ext cx="9458325" cy="2200275"/>
          </a:xfrm>
          <a:prstGeom prst="rect">
            <a:avLst/>
          </a:prstGeom>
        </p:spPr>
      </p:pic>
      <p:pic>
        <p:nvPicPr>
          <p:cNvPr id="10" name="図 9">
            <a:extLst>
              <a:ext uri="{FF2B5EF4-FFF2-40B4-BE49-F238E27FC236}">
                <a16:creationId xmlns:a16="http://schemas.microsoft.com/office/drawing/2014/main" id="{3FCB66A7-97F2-2C92-FD07-9C10C1FFA286}"/>
              </a:ext>
            </a:extLst>
          </p:cNvPr>
          <p:cNvPicPr>
            <a:picLocks noChangeAspect="1"/>
          </p:cNvPicPr>
          <p:nvPr/>
        </p:nvPicPr>
        <p:blipFill>
          <a:blip r:embed="rId4"/>
          <a:stretch>
            <a:fillRect/>
          </a:stretch>
        </p:blipFill>
        <p:spPr>
          <a:xfrm>
            <a:off x="6019431" y="4116095"/>
            <a:ext cx="3743156" cy="1618195"/>
          </a:xfrm>
          <a:prstGeom prst="rect">
            <a:avLst/>
          </a:prstGeom>
          <a:ln>
            <a:solidFill>
              <a:schemeClr val="tx1"/>
            </a:solidFill>
          </a:ln>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latin typeface="+mn-ea"/>
                <a:ea typeface="+mn-ea"/>
              </a:rPr>
              <a:pPr>
                <a:spcBef>
                  <a:spcPct val="0"/>
                </a:spcBef>
                <a:buClrTx/>
                <a:buFontTx/>
                <a:buNone/>
              </a:pPr>
              <a:t>85</a:t>
            </a:fld>
            <a:endParaRPr lang="en-US" altLang="ja-JP" sz="1000">
              <a:latin typeface="+mn-ea"/>
              <a:ea typeface="+mn-e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（２）更新②署名者の追加・変更・削除</a:t>
            </a:r>
            <a:endParaRPr lang="ja-JP" altLang="en-US" u="sng" dirty="0">
              <a:solidFill>
                <a:srgbClr val="FF0000"/>
              </a:solidFill>
              <a:latin typeface="+mn-ea"/>
              <a:ea typeface="+mn-e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7150" y="1306513"/>
            <a:ext cx="655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・署名者の追加・修正・削除がある場合は一覧から操作します。</a:t>
            </a:r>
            <a:endParaRPr lang="en-US" altLang="ja-JP" sz="1400" dirty="0">
              <a:latin typeface="+mn-ea"/>
              <a:ea typeface="+mn-e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6872728" y="2535804"/>
            <a:ext cx="622300" cy="1305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6278876" y="990879"/>
            <a:ext cx="243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追加、変更、削除を行うと「申請区分」の欄に反映されます。</a:t>
            </a:r>
            <a:endParaRPr lang="en-US" altLang="ja-JP" sz="1200" dirty="0">
              <a:latin typeface="+mn-ea"/>
              <a:ea typeface="+mn-e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7613418" y="3021599"/>
            <a:ext cx="1214668" cy="811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255125" y="2255430"/>
            <a:ext cx="0" cy="1805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7963017" y="1816232"/>
            <a:ext cx="1598495" cy="4391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1" name="四角形: 角を丸くする 20">
            <a:extLst>
              <a:ext uri="{FF2B5EF4-FFF2-40B4-BE49-F238E27FC236}">
                <a16:creationId xmlns:a16="http://schemas.microsoft.com/office/drawing/2014/main" id="{544B3127-5F5F-422B-8C55-F22088334DB1}"/>
              </a:ext>
            </a:extLst>
          </p:cNvPr>
          <p:cNvSpPr/>
          <p:nvPr/>
        </p:nvSpPr>
        <p:spPr>
          <a:xfrm>
            <a:off x="8121353" y="5445225"/>
            <a:ext cx="1008112"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019431" y="5754023"/>
            <a:ext cx="3828853" cy="646331"/>
          </a:xfrm>
          <a:prstGeom prst="rect">
            <a:avLst/>
          </a:prstGeom>
          <a:noFill/>
          <a:ln>
            <a:noFill/>
          </a:ln>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mn-ea"/>
                <a:ea typeface="+mn-ea"/>
              </a:rPr>
              <a:t>【</a:t>
            </a:r>
            <a:r>
              <a:rPr lang="ja-JP" altLang="en-US" sz="1200" dirty="0">
                <a:latin typeface="+mn-ea"/>
                <a:ea typeface="+mn-ea"/>
              </a:rPr>
              <a:t>入力データの途中保存</a:t>
            </a:r>
            <a:r>
              <a:rPr lang="en-US" altLang="ja-JP" sz="1200" dirty="0">
                <a:latin typeface="+mn-ea"/>
                <a:ea typeface="+mn-ea"/>
              </a:rPr>
              <a:t>】</a:t>
            </a:r>
          </a:p>
          <a:p>
            <a:pPr>
              <a:spcBef>
                <a:spcPct val="0"/>
              </a:spcBef>
              <a:buClrTx/>
              <a:buFontTx/>
              <a:buNone/>
              <a:defRPr/>
            </a:pPr>
            <a:r>
              <a:rPr lang="ja-JP" altLang="en-US" sz="1200" dirty="0">
                <a:latin typeface="+mn-ea"/>
                <a:ea typeface="+mn-ea"/>
              </a:rPr>
              <a:t>更新ボタンをクリックするタイミングで、作業中のデータが途中保存されます。</a:t>
            </a:r>
            <a:endParaRPr lang="en-US" altLang="ja-JP" sz="1200" dirty="0">
              <a:latin typeface="+mn-ea"/>
              <a:ea typeface="+mn-e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90102" y="6401177"/>
            <a:ext cx="9215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b="1" dirty="0">
                <a:latin typeface="+mn-ea"/>
                <a:ea typeface="+mn-ea"/>
              </a:rPr>
              <a:t>⇒手続き完了後（手続き不要なら何もせず）、「「必要書類の印刷」に進む」をクリックします</a:t>
            </a:r>
            <a:endParaRPr lang="en-US" altLang="ja-JP" sz="1600" b="1" dirty="0">
              <a:latin typeface="+mn-ea"/>
              <a:ea typeface="+mn-e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extLst>
              <p:ext uri="{D42A27DB-BD31-4B8C-83A1-F6EECF244321}">
                <p14:modId xmlns:p14="http://schemas.microsoft.com/office/powerpoint/2010/main" val="960078088"/>
              </p:ext>
            </p:extLst>
          </p:nvPr>
        </p:nvGraphicFramePr>
        <p:xfrm>
          <a:off x="166688" y="4023590"/>
          <a:ext cx="5760516" cy="2133330"/>
        </p:xfrm>
        <a:graphic>
          <a:graphicData uri="http://schemas.openxmlformats.org/drawingml/2006/table">
            <a:tbl>
              <a:tblPr firstRow="1" bandRow="1">
                <a:tableStyleId>{5C22544A-7EE6-4342-B048-85BDC9FD1C3A}</a:tableStyleId>
              </a:tblPr>
              <a:tblGrid>
                <a:gridCol w="324023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45112">
                <a:tc>
                  <a:txBody>
                    <a:bodyPr/>
                    <a:lstStyle/>
                    <a:p>
                      <a:pPr algn="ctr"/>
                      <a:r>
                        <a:rPr kumimoji="1" lang="ja-JP" altLang="en-US" sz="1000" dirty="0"/>
                        <a:t>手続きの内容（追加・修正・削除）</a:t>
                      </a:r>
                    </a:p>
                  </a:txBody>
                  <a:tcPr marT="45693" marB="45693"/>
                </a:tc>
                <a:tc>
                  <a:txBody>
                    <a:bodyPr/>
                    <a:lstStyle/>
                    <a:p>
                      <a:pPr algn="ctr"/>
                      <a:r>
                        <a:rPr kumimoji="1" lang="ja-JP" altLang="en-US" sz="1000" dirty="0"/>
                        <a:t>システム操作方法</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235827">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41725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chemeClr val="tx1"/>
                          </a:solidFill>
                        </a:rPr>
                        <a:t>（使い回し）防止のため、</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326542">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145112">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cxnSp>
        <p:nvCxnSpPr>
          <p:cNvPr id="26" name="直線矢印コネクタ 25">
            <a:extLst>
              <a:ext uri="{FF2B5EF4-FFF2-40B4-BE49-F238E27FC236}">
                <a16:creationId xmlns:a16="http://schemas.microsoft.com/office/drawing/2014/main" id="{28F0F6D5-F83B-295F-9027-477E7FB2ADDE}"/>
              </a:ext>
            </a:extLst>
          </p:cNvPr>
          <p:cNvCxnSpPr>
            <a:cxnSpLocks/>
          </p:cNvCxnSpPr>
          <p:nvPr/>
        </p:nvCxnSpPr>
        <p:spPr>
          <a:xfrm flipH="1">
            <a:off x="7341170" y="1446743"/>
            <a:ext cx="13154" cy="902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2359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20D9CF-3C3D-37B0-3EB1-7BD0419A5D55}"/>
              </a:ext>
            </a:extLst>
          </p:cNvPr>
          <p:cNvPicPr>
            <a:picLocks noChangeAspect="1"/>
          </p:cNvPicPr>
          <p:nvPr/>
        </p:nvPicPr>
        <p:blipFill>
          <a:blip r:embed="rId3"/>
          <a:stretch>
            <a:fillRect/>
          </a:stretch>
        </p:blipFill>
        <p:spPr>
          <a:xfrm>
            <a:off x="2356594" y="2780928"/>
            <a:ext cx="5015012" cy="3882325"/>
          </a:xfrm>
          <a:prstGeom prst="rect">
            <a:avLst/>
          </a:prstGeom>
          <a:ln>
            <a:solidFill>
              <a:schemeClr val="tx1"/>
            </a:solidFill>
          </a:ln>
        </p:spPr>
      </p:pic>
      <p:sp>
        <p:nvSpPr>
          <p:cNvPr id="172035" name="スライド番号プレースホルダー 3">
            <a:extLst>
              <a:ext uri="{FF2B5EF4-FFF2-40B4-BE49-F238E27FC236}">
                <a16:creationId xmlns:a16="http://schemas.microsoft.com/office/drawing/2014/main" id="{E723BBF4-E7D6-4915-A29D-02A9C0B6E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221226-853A-4E0D-8900-6342248379C8}" type="slidenum">
              <a:rPr lang="en-US" altLang="ja-JP" sz="1000" smtClean="0">
                <a:latin typeface="+mn-ea"/>
                <a:ea typeface="+mn-ea"/>
              </a:rPr>
              <a:pPr>
                <a:spcBef>
                  <a:spcPct val="0"/>
                </a:spcBef>
                <a:buClrTx/>
                <a:buFontTx/>
                <a:buNone/>
              </a:pPr>
              <a:t>86</a:t>
            </a:fld>
            <a:endParaRPr lang="en-US" altLang="ja-JP" sz="1000">
              <a:latin typeface="+mn-ea"/>
              <a:ea typeface="+mn-ea"/>
            </a:endParaRPr>
          </a:p>
        </p:txBody>
      </p:sp>
      <p:sp>
        <p:nvSpPr>
          <p:cNvPr id="172036" name="テキスト ボックス 11">
            <a:extLst>
              <a:ext uri="{FF2B5EF4-FFF2-40B4-BE49-F238E27FC236}">
                <a16:creationId xmlns:a16="http://schemas.microsoft.com/office/drawing/2014/main" id="{159E5EFB-11FA-4EAC-B67B-45B4088DDAA8}"/>
              </a:ext>
            </a:extLst>
          </p:cNvPr>
          <p:cNvSpPr txBox="1">
            <a:spLocks noChangeArrowheads="1"/>
          </p:cNvSpPr>
          <p:nvPr/>
        </p:nvSpPr>
        <p:spPr bwMode="auto">
          <a:xfrm>
            <a:off x="57150" y="950913"/>
            <a:ext cx="552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（２）更新③登録書類の印刷・提出</a:t>
            </a:r>
          </a:p>
        </p:txBody>
      </p:sp>
      <p:sp>
        <p:nvSpPr>
          <p:cNvPr id="172037" name="Rectangle 2">
            <a:extLst>
              <a:ext uri="{FF2B5EF4-FFF2-40B4-BE49-F238E27FC236}">
                <a16:creationId xmlns:a16="http://schemas.microsoft.com/office/drawing/2014/main" id="{A5A833FA-B33D-4C30-8239-E3ACEE890E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7" name="四角形: 角を丸くする 6">
            <a:extLst>
              <a:ext uri="{FF2B5EF4-FFF2-40B4-BE49-F238E27FC236}">
                <a16:creationId xmlns:a16="http://schemas.microsoft.com/office/drawing/2014/main" id="{C8B8FFC5-5504-4BB2-BDEF-27218C177E6E}"/>
              </a:ext>
            </a:extLst>
          </p:cNvPr>
          <p:cNvSpPr/>
          <p:nvPr/>
        </p:nvSpPr>
        <p:spPr>
          <a:xfrm>
            <a:off x="3728864" y="3976760"/>
            <a:ext cx="2232248" cy="1208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
        <p:nvSpPr>
          <p:cNvPr id="172039" name="正方形/長方形 7">
            <a:extLst>
              <a:ext uri="{FF2B5EF4-FFF2-40B4-BE49-F238E27FC236}">
                <a16:creationId xmlns:a16="http://schemas.microsoft.com/office/drawing/2014/main" id="{7290E104-E608-451C-B8EA-92BA81DC29CC}"/>
              </a:ext>
            </a:extLst>
          </p:cNvPr>
          <p:cNvSpPr>
            <a:spLocks noChangeArrowheads="1"/>
          </p:cNvSpPr>
          <p:nvPr/>
        </p:nvSpPr>
        <p:spPr bwMode="auto">
          <a:xfrm>
            <a:off x="166688" y="1468438"/>
            <a:ext cx="96821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・青色の枠がついている書類を印刷します。グレーアウトされている書類は印刷できません。</a:t>
            </a:r>
            <a:endParaRPr lang="en-US" altLang="ja-JP" sz="1400" dirty="0">
              <a:latin typeface="+mn-ea"/>
              <a:ea typeface="+mn-ea"/>
            </a:endParaRPr>
          </a:p>
          <a:p>
            <a:pPr>
              <a:spcBef>
                <a:spcPct val="0"/>
              </a:spcBef>
              <a:buClrTx/>
              <a:buFont typeface="Osaka"/>
              <a:buNone/>
            </a:pPr>
            <a:r>
              <a:rPr lang="ja-JP" altLang="en-US" sz="1400" dirty="0">
                <a:latin typeface="+mn-ea"/>
                <a:ea typeface="+mn-ea"/>
              </a:rPr>
              <a:t>・新規追加の署名者（ユーザーＩＤ）だけでなく、登録済（継続）の署名者（ユーザーＩＤ）についても、署名届に肉</a:t>
            </a:r>
            <a:endParaRPr lang="en-US" altLang="ja-JP" sz="1400" dirty="0">
              <a:latin typeface="+mn-ea"/>
              <a:ea typeface="+mn-ea"/>
            </a:endParaRPr>
          </a:p>
          <a:p>
            <a:pPr>
              <a:spcBef>
                <a:spcPct val="0"/>
              </a:spcBef>
              <a:buClrTx/>
              <a:buFont typeface="Osaka"/>
              <a:buNone/>
            </a:pPr>
            <a:r>
              <a:rPr lang="ja-JP" altLang="en-US" sz="1400" dirty="0">
                <a:latin typeface="+mn-ea"/>
                <a:ea typeface="+mn-ea"/>
              </a:rPr>
              <a:t>　筆サインが必要になります。</a:t>
            </a:r>
            <a:endParaRPr lang="en-US" altLang="ja-JP" sz="1400" dirty="0">
              <a:latin typeface="+mn-ea"/>
              <a:ea typeface="+mn-ea"/>
            </a:endParaRPr>
          </a:p>
          <a:p>
            <a:pPr>
              <a:spcBef>
                <a:spcPct val="0"/>
              </a:spcBef>
              <a:buClrTx/>
              <a:buFontTx/>
              <a:buNone/>
            </a:pPr>
            <a:r>
              <a:rPr lang="ja-JP" altLang="en-US" sz="1400" dirty="0">
                <a:latin typeface="+mn-ea"/>
                <a:ea typeface="+mn-ea"/>
              </a:rPr>
              <a:t>・印刷した書類を登録先商工会議所に提出します。なお、誓約書には押印が必要です。</a:t>
            </a:r>
            <a:endParaRPr lang="en-US" altLang="ja-JP" sz="1400" dirty="0">
              <a:latin typeface="+mn-ea"/>
              <a:ea typeface="+mn-ea"/>
            </a:endParaRPr>
          </a:p>
          <a:p>
            <a:pPr>
              <a:spcBef>
                <a:spcPct val="0"/>
              </a:spcBef>
              <a:buClrTx/>
              <a:buFontTx/>
              <a:buNone/>
            </a:pPr>
            <a:r>
              <a:rPr lang="ja-JP" altLang="en-US" sz="1400" dirty="0">
                <a:latin typeface="+mn-ea"/>
                <a:ea typeface="+mn-ea"/>
              </a:rPr>
              <a:t>・その他、新規登録時と同様の典拠書類が必要になります。</a:t>
            </a:r>
            <a:endParaRPr lang="en-US" altLang="ja-JP" sz="1400" dirty="0">
              <a:latin typeface="+mn-ea"/>
              <a:ea typeface="+mn-ea"/>
            </a:endParaRPr>
          </a:p>
        </p:txBody>
      </p:sp>
      <p:sp>
        <p:nvSpPr>
          <p:cNvPr id="172041" name="正方形/長方形 11">
            <a:extLst>
              <a:ext uri="{FF2B5EF4-FFF2-40B4-BE49-F238E27FC236}">
                <a16:creationId xmlns:a16="http://schemas.microsoft.com/office/drawing/2014/main" id="{D7382862-3E0C-49AA-9CC3-A60D8175A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B042-B3DF-BE5B-731A-896D13E5D953}"/>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776DADA2-48A4-6EDA-DBFD-D02AB836BCF2}"/>
              </a:ext>
            </a:extLst>
          </p:cNvPr>
          <p:cNvPicPr>
            <a:picLocks noChangeAspect="1"/>
          </p:cNvPicPr>
          <p:nvPr/>
        </p:nvPicPr>
        <p:blipFill>
          <a:blip r:embed="rId3"/>
          <a:stretch>
            <a:fillRect/>
          </a:stretch>
        </p:blipFill>
        <p:spPr>
          <a:xfrm>
            <a:off x="163094" y="2138222"/>
            <a:ext cx="6311990" cy="2730938"/>
          </a:xfrm>
          <a:prstGeom prst="rect">
            <a:avLst/>
          </a:prstGeom>
          <a:ln>
            <a:solidFill>
              <a:schemeClr val="tx1"/>
            </a:solidFill>
          </a:ln>
        </p:spPr>
      </p:pic>
      <p:pic>
        <p:nvPicPr>
          <p:cNvPr id="4" name="図 3">
            <a:extLst>
              <a:ext uri="{FF2B5EF4-FFF2-40B4-BE49-F238E27FC236}">
                <a16:creationId xmlns:a16="http://schemas.microsoft.com/office/drawing/2014/main" id="{2A3E74D7-3EC1-E822-7067-B19BFF2BA976}"/>
              </a:ext>
            </a:extLst>
          </p:cNvPr>
          <p:cNvPicPr>
            <a:picLocks noChangeAspect="1"/>
          </p:cNvPicPr>
          <p:nvPr/>
        </p:nvPicPr>
        <p:blipFill>
          <a:blip r:embed="rId4"/>
          <a:stretch>
            <a:fillRect/>
          </a:stretch>
        </p:blipFill>
        <p:spPr>
          <a:xfrm>
            <a:off x="6305484" y="1916832"/>
            <a:ext cx="3400044" cy="1761363"/>
          </a:xfrm>
          <a:prstGeom prst="rect">
            <a:avLst/>
          </a:prstGeom>
          <a:ln>
            <a:solidFill>
              <a:schemeClr val="tx1"/>
            </a:solidFill>
          </a:ln>
        </p:spPr>
      </p:pic>
      <p:sp>
        <p:nvSpPr>
          <p:cNvPr id="155652" name="スライド番号プレースホルダー 3">
            <a:extLst>
              <a:ext uri="{FF2B5EF4-FFF2-40B4-BE49-F238E27FC236}">
                <a16:creationId xmlns:a16="http://schemas.microsoft.com/office/drawing/2014/main" id="{486587D0-2908-F63B-EF58-E1F978DDA13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87</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46CBCD4F-3504-1BAA-A492-74F5BA13E06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（３）印鑑変更</a:t>
            </a:r>
            <a:endParaRPr lang="ja-JP" altLang="en-US" u="sng" dirty="0">
              <a:solidFill>
                <a:srgbClr val="FF0000"/>
              </a:solidFill>
              <a:latin typeface="+mn-ea"/>
              <a:ea typeface="+mn-ea"/>
            </a:endParaRPr>
          </a:p>
        </p:txBody>
      </p:sp>
      <p:sp>
        <p:nvSpPr>
          <p:cNvPr id="155654" name="Rectangle 2">
            <a:extLst>
              <a:ext uri="{FF2B5EF4-FFF2-40B4-BE49-F238E27FC236}">
                <a16:creationId xmlns:a16="http://schemas.microsoft.com/office/drawing/2014/main" id="{B619FF1E-A033-784B-278B-57E2802508C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5" name="正方形/長方形 11">
            <a:extLst>
              <a:ext uri="{FF2B5EF4-FFF2-40B4-BE49-F238E27FC236}">
                <a16:creationId xmlns:a16="http://schemas.microsoft.com/office/drawing/2014/main" id="{F7DC967A-1B32-D2FB-954B-ADCA240CE119}"/>
              </a:ext>
            </a:extLst>
          </p:cNvPr>
          <p:cNvSpPr>
            <a:spLocks noChangeArrowheads="1"/>
          </p:cNvSpPr>
          <p:nvPr/>
        </p:nvSpPr>
        <p:spPr bwMode="auto">
          <a:xfrm>
            <a:off x="273050" y="1341438"/>
            <a:ext cx="9217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None/>
            </a:pPr>
            <a:r>
              <a:rPr lang="ja-JP" altLang="en-US" sz="1400" dirty="0">
                <a:latin typeface="+mn-ea"/>
                <a:ea typeface="+mn-ea"/>
              </a:rPr>
              <a:t>社印、代表者印の変更を行う場合は、管理者</a:t>
            </a:r>
            <a:r>
              <a:rPr lang="en-US" altLang="ja-JP" sz="1400" dirty="0">
                <a:latin typeface="+mn-ea"/>
                <a:ea typeface="+mn-ea"/>
              </a:rPr>
              <a:t>ID</a:t>
            </a:r>
            <a:r>
              <a:rPr lang="ja-JP" altLang="en-US" sz="1400" dirty="0">
                <a:latin typeface="+mn-ea"/>
                <a:ea typeface="+mn-ea"/>
              </a:rPr>
              <a:t>でログインして、メインメニューから「登録内容変更</a:t>
            </a:r>
            <a:r>
              <a:rPr lang="en-US" altLang="ja-JP" sz="1400" dirty="0">
                <a:latin typeface="+mn-ea"/>
                <a:ea typeface="+mn-ea"/>
              </a:rPr>
              <a:t>/</a:t>
            </a:r>
            <a:r>
              <a:rPr lang="ja-JP" altLang="en-US" sz="1400" dirty="0">
                <a:latin typeface="+mn-ea"/>
                <a:ea typeface="+mn-ea"/>
              </a:rPr>
              <a:t>有効期間更新」を選択します。</a:t>
            </a:r>
            <a:endParaRPr lang="en-US" altLang="ja-JP" sz="1400" dirty="0">
              <a:latin typeface="+mn-ea"/>
              <a:ea typeface="+mn-ea"/>
            </a:endParaRPr>
          </a:p>
          <a:p>
            <a:pPr>
              <a:spcBef>
                <a:spcPct val="0"/>
              </a:spcBef>
              <a:buClrTx/>
              <a:buFontTx/>
              <a:buNone/>
            </a:pPr>
            <a:r>
              <a:rPr lang="ja-JP" altLang="en-US" sz="1400" dirty="0">
                <a:latin typeface="+mn-ea"/>
                <a:ea typeface="+mn-ea"/>
              </a:rPr>
              <a:t>表示された画面内で「印鑑変更」を選択します。</a:t>
            </a:r>
            <a:endParaRPr lang="en-US" altLang="ja-JP" sz="1400" dirty="0">
              <a:latin typeface="+mn-ea"/>
              <a:ea typeface="+mn-ea"/>
            </a:endParaRPr>
          </a:p>
        </p:txBody>
      </p:sp>
      <p:sp>
        <p:nvSpPr>
          <p:cNvPr id="155657" name="正方形/長方形 11">
            <a:extLst>
              <a:ext uri="{FF2B5EF4-FFF2-40B4-BE49-F238E27FC236}">
                <a16:creationId xmlns:a16="http://schemas.microsoft.com/office/drawing/2014/main" id="{F1CD7C6C-78F9-BFB2-14DE-DFA69CAC5EC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sp>
        <p:nvSpPr>
          <p:cNvPr id="155659" name="正方形/長方形 11">
            <a:extLst>
              <a:ext uri="{FF2B5EF4-FFF2-40B4-BE49-F238E27FC236}">
                <a16:creationId xmlns:a16="http://schemas.microsoft.com/office/drawing/2014/main" id="{A8CB05FB-F29E-70C6-6638-95A364B9EEC9}"/>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変更手続きを完了させるには、商工会議所への書類提出が必要です</a:t>
            </a:r>
            <a:r>
              <a:rPr lang="en-US" altLang="ja-JP" sz="1200" dirty="0">
                <a:latin typeface="+mn-ea"/>
                <a:ea typeface="+mn-ea"/>
              </a:rPr>
              <a:t>】</a:t>
            </a:r>
          </a:p>
          <a:p>
            <a:pPr>
              <a:spcBef>
                <a:spcPct val="0"/>
              </a:spcBef>
              <a:buClrTx/>
              <a:buFontTx/>
              <a:buNone/>
            </a:pPr>
            <a:r>
              <a:rPr lang="ja-JP" altLang="en-US" sz="1200" dirty="0">
                <a:latin typeface="+mn-ea"/>
                <a:ea typeface="+mn-ea"/>
              </a:rPr>
              <a:t>・変更手続きはシステム内だけでは完了しません。システム内で変更手続きを進めていただいた後、商工会議所に変更届等の書類を</a:t>
            </a:r>
            <a:endParaRPr lang="en-US" altLang="ja-JP" sz="1200" dirty="0">
              <a:latin typeface="+mn-ea"/>
              <a:ea typeface="+mn-ea"/>
            </a:endParaRPr>
          </a:p>
          <a:p>
            <a:pPr>
              <a:spcBef>
                <a:spcPct val="0"/>
              </a:spcBef>
              <a:buClrTx/>
              <a:buFontTx/>
              <a:buNone/>
            </a:pPr>
            <a:r>
              <a:rPr lang="en-US" altLang="ja-JP" sz="1200" dirty="0">
                <a:latin typeface="+mn-ea"/>
                <a:ea typeface="+mn-ea"/>
              </a:rPr>
              <a:t>    </a:t>
            </a:r>
            <a:r>
              <a:rPr lang="ja-JP" altLang="en-US" sz="1200" dirty="0">
                <a:latin typeface="+mn-ea"/>
                <a:ea typeface="+mn-ea"/>
              </a:rPr>
              <a:t>提出し、商工会議所の手続きが完了した後に変更が反映されます。</a:t>
            </a:r>
            <a:endParaRPr lang="en-US" altLang="ja-JP" sz="1200" dirty="0">
              <a:latin typeface="+mn-ea"/>
              <a:ea typeface="+mn-ea"/>
            </a:endParaRPr>
          </a:p>
        </p:txBody>
      </p:sp>
      <p:sp>
        <p:nvSpPr>
          <p:cNvPr id="9" name="四角形: 角を丸くする 8">
            <a:extLst>
              <a:ext uri="{FF2B5EF4-FFF2-40B4-BE49-F238E27FC236}">
                <a16:creationId xmlns:a16="http://schemas.microsoft.com/office/drawing/2014/main" id="{B9B2C677-C6D0-D00C-2BD6-393FA2E61FE9}"/>
              </a:ext>
            </a:extLst>
          </p:cNvPr>
          <p:cNvSpPr/>
          <p:nvPr/>
        </p:nvSpPr>
        <p:spPr>
          <a:xfrm>
            <a:off x="1710162" y="3220704"/>
            <a:ext cx="1514646" cy="5683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12" name="直線矢印コネクタ 11">
            <a:extLst>
              <a:ext uri="{FF2B5EF4-FFF2-40B4-BE49-F238E27FC236}">
                <a16:creationId xmlns:a16="http://schemas.microsoft.com/office/drawing/2014/main" id="{EA239F07-5A2C-5C4B-7A12-916A51270403}"/>
              </a:ext>
            </a:extLst>
          </p:cNvPr>
          <p:cNvCxnSpPr>
            <a:cxnSpLocks/>
          </p:cNvCxnSpPr>
          <p:nvPr/>
        </p:nvCxnSpPr>
        <p:spPr>
          <a:xfrm flipV="1">
            <a:off x="3224808" y="2428616"/>
            <a:ext cx="3080676" cy="8972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E1739354-E2F6-6288-5C20-13C835956680}"/>
              </a:ext>
            </a:extLst>
          </p:cNvPr>
          <p:cNvSpPr/>
          <p:nvPr/>
        </p:nvSpPr>
        <p:spPr>
          <a:xfrm>
            <a:off x="8836763" y="2827483"/>
            <a:ext cx="801799" cy="3491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2033957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1FA53-661F-4417-CF35-2298FA481125}"/>
            </a:ext>
          </a:extLst>
        </p:cNvPr>
        <p:cNvGrpSpPr/>
        <p:nvPr/>
      </p:nvGrpSpPr>
      <p:grpSpPr>
        <a:xfrm>
          <a:off x="0" y="0"/>
          <a:ext cx="0" cy="0"/>
          <a:chOff x="0" y="0"/>
          <a:chExt cx="0" cy="0"/>
        </a:xfrm>
      </p:grpSpPr>
      <p:sp>
        <p:nvSpPr>
          <p:cNvPr id="155652" name="スライド番号プレースホルダー 3">
            <a:extLst>
              <a:ext uri="{FF2B5EF4-FFF2-40B4-BE49-F238E27FC236}">
                <a16:creationId xmlns:a16="http://schemas.microsoft.com/office/drawing/2014/main" id="{B57E6C76-A87A-4B72-F782-994BDD7318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latin typeface="+mn-ea"/>
                <a:ea typeface="+mn-ea"/>
              </a:rPr>
              <a:pPr>
                <a:spcBef>
                  <a:spcPct val="0"/>
                </a:spcBef>
                <a:buClrTx/>
                <a:buFontTx/>
                <a:buNone/>
              </a:pPr>
              <a:t>88</a:t>
            </a:fld>
            <a:endParaRPr lang="en-US" altLang="ja-JP" sz="1000">
              <a:latin typeface="+mn-ea"/>
              <a:ea typeface="+mn-ea"/>
            </a:endParaRPr>
          </a:p>
        </p:txBody>
      </p:sp>
      <p:sp>
        <p:nvSpPr>
          <p:cNvPr id="155653" name="テキスト ボックス 11">
            <a:extLst>
              <a:ext uri="{FF2B5EF4-FFF2-40B4-BE49-F238E27FC236}">
                <a16:creationId xmlns:a16="http://schemas.microsoft.com/office/drawing/2014/main" id="{99E86F8B-9495-36E1-3D1B-E732081D550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（３）印鑑変更</a:t>
            </a:r>
            <a:endParaRPr lang="ja-JP" altLang="en-US" u="sng" dirty="0">
              <a:solidFill>
                <a:srgbClr val="FF0000"/>
              </a:solidFill>
              <a:latin typeface="+mn-ea"/>
              <a:ea typeface="+mn-ea"/>
            </a:endParaRPr>
          </a:p>
        </p:txBody>
      </p:sp>
      <p:sp>
        <p:nvSpPr>
          <p:cNvPr id="155654" name="Rectangle 2">
            <a:extLst>
              <a:ext uri="{FF2B5EF4-FFF2-40B4-BE49-F238E27FC236}">
                <a16:creationId xmlns:a16="http://schemas.microsoft.com/office/drawing/2014/main" id="{860A04AA-3565-FC67-FA30-4D89C546EF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６．登録内容の変更・更新</a:t>
            </a:r>
          </a:p>
        </p:txBody>
      </p:sp>
      <p:sp>
        <p:nvSpPr>
          <p:cNvPr id="155657" name="正方形/長方形 11">
            <a:extLst>
              <a:ext uri="{FF2B5EF4-FFF2-40B4-BE49-F238E27FC236}">
                <a16:creationId xmlns:a16="http://schemas.microsoft.com/office/drawing/2014/main" id="{B7B97613-27FF-A028-A81B-66414F8CB43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管理者ＩＤ</a:t>
            </a:r>
            <a:endParaRPr lang="en-US" altLang="ja-JP" sz="1600">
              <a:latin typeface="+mn-ea"/>
              <a:ea typeface="+mn-ea"/>
            </a:endParaRPr>
          </a:p>
        </p:txBody>
      </p:sp>
      <p:grpSp>
        <p:nvGrpSpPr>
          <p:cNvPr id="10" name="グループ化 9">
            <a:extLst>
              <a:ext uri="{FF2B5EF4-FFF2-40B4-BE49-F238E27FC236}">
                <a16:creationId xmlns:a16="http://schemas.microsoft.com/office/drawing/2014/main" id="{8988A00C-9AB8-A7DC-06AB-E0C657F702C8}"/>
              </a:ext>
            </a:extLst>
          </p:cNvPr>
          <p:cNvGrpSpPr/>
          <p:nvPr/>
        </p:nvGrpSpPr>
        <p:grpSpPr>
          <a:xfrm>
            <a:off x="2843083" y="2204864"/>
            <a:ext cx="4558189" cy="2453164"/>
            <a:chOff x="2843083" y="2055956"/>
            <a:chExt cx="4558189" cy="2453164"/>
          </a:xfrm>
        </p:grpSpPr>
        <p:pic>
          <p:nvPicPr>
            <p:cNvPr id="8" name="図 7">
              <a:extLst>
                <a:ext uri="{FF2B5EF4-FFF2-40B4-BE49-F238E27FC236}">
                  <a16:creationId xmlns:a16="http://schemas.microsoft.com/office/drawing/2014/main" id="{E2BBFC21-66CB-7038-1F53-2FA0800F2AEE}"/>
                </a:ext>
              </a:extLst>
            </p:cNvPr>
            <p:cNvPicPr>
              <a:picLocks noChangeAspect="1"/>
            </p:cNvPicPr>
            <p:nvPr/>
          </p:nvPicPr>
          <p:blipFill>
            <a:blip r:embed="rId3"/>
            <a:stretch>
              <a:fillRect/>
            </a:stretch>
          </p:blipFill>
          <p:spPr>
            <a:xfrm>
              <a:off x="2843083" y="2055956"/>
              <a:ext cx="4558189" cy="2453164"/>
            </a:xfrm>
            <a:prstGeom prst="rect">
              <a:avLst/>
            </a:prstGeom>
            <a:ln>
              <a:solidFill>
                <a:srgbClr val="000000"/>
              </a:solidFill>
            </a:ln>
          </p:spPr>
        </p:pic>
        <p:sp>
          <p:nvSpPr>
            <p:cNvPr id="9" name="四角形: 角を丸くする 8">
              <a:extLst>
                <a:ext uri="{FF2B5EF4-FFF2-40B4-BE49-F238E27FC236}">
                  <a16:creationId xmlns:a16="http://schemas.microsoft.com/office/drawing/2014/main" id="{40A3AE36-EE22-B6A2-8DC1-0B917F81E8C0}"/>
                </a:ext>
              </a:extLst>
            </p:cNvPr>
            <p:cNvSpPr/>
            <p:nvPr/>
          </p:nvSpPr>
          <p:spPr>
            <a:xfrm>
              <a:off x="4086426" y="2852936"/>
              <a:ext cx="2018702" cy="4061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grpSp>
      <p:sp>
        <p:nvSpPr>
          <p:cNvPr id="11" name="正方形/長方形 7">
            <a:extLst>
              <a:ext uri="{FF2B5EF4-FFF2-40B4-BE49-F238E27FC236}">
                <a16:creationId xmlns:a16="http://schemas.microsoft.com/office/drawing/2014/main" id="{0BE438B3-D0D2-3114-ABD3-CD7436B6FDDF}"/>
              </a:ext>
            </a:extLst>
          </p:cNvPr>
          <p:cNvSpPr>
            <a:spLocks noChangeArrowheads="1"/>
          </p:cNvSpPr>
          <p:nvPr/>
        </p:nvSpPr>
        <p:spPr bwMode="auto">
          <a:xfrm>
            <a:off x="166688" y="1468438"/>
            <a:ext cx="968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mn-ea"/>
                <a:ea typeface="+mn-ea"/>
              </a:rPr>
              <a:t>・青色の枠がついている「変更申請書印刷」ボタンを押下し、印刷します。</a:t>
            </a:r>
            <a:endParaRPr lang="en-US" altLang="ja-JP" sz="1400" dirty="0">
              <a:latin typeface="+mn-ea"/>
              <a:ea typeface="+mn-ea"/>
            </a:endParaRPr>
          </a:p>
          <a:p>
            <a:pPr>
              <a:spcBef>
                <a:spcPct val="0"/>
              </a:spcBef>
              <a:buClrTx/>
              <a:buFontTx/>
              <a:buNone/>
            </a:pPr>
            <a:r>
              <a:rPr lang="ja-JP" altLang="en-US" sz="1400" dirty="0">
                <a:latin typeface="+mn-ea"/>
                <a:ea typeface="+mn-ea"/>
              </a:rPr>
              <a:t>・印刷した書類の社印、代表者印に押印のうえ、登録先商工会議所に提出します。</a:t>
            </a:r>
            <a:endParaRPr lang="en-US" altLang="ja-JP" sz="1400" dirty="0">
              <a:latin typeface="+mn-ea"/>
              <a:ea typeface="+mn-ea"/>
            </a:endParaRPr>
          </a:p>
        </p:txBody>
      </p:sp>
    </p:spTree>
    <p:extLst>
      <p:ext uri="{BB962C8B-B14F-4D97-AF65-F5344CB8AC3E}">
        <p14:creationId xmlns:p14="http://schemas.microsoft.com/office/powerpoint/2010/main" val="48191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90D6DC-F7D5-82B3-244D-E1E7EE28E252}"/>
              </a:ext>
            </a:extLst>
          </p:cNvPr>
          <p:cNvPicPr>
            <a:picLocks noChangeAspect="1"/>
          </p:cNvPicPr>
          <p:nvPr/>
        </p:nvPicPr>
        <p:blipFill>
          <a:blip r:embed="rId3"/>
          <a:stretch>
            <a:fillRect/>
          </a:stretch>
        </p:blipFill>
        <p:spPr>
          <a:xfrm>
            <a:off x="175139" y="1700213"/>
            <a:ext cx="4404609" cy="4354443"/>
          </a:xfrm>
          <a:prstGeom prst="rect">
            <a:avLst/>
          </a:prstGeom>
          <a:ln>
            <a:solidFill>
              <a:schemeClr val="tx1"/>
            </a:solidFill>
          </a:ln>
        </p:spPr>
      </p:pic>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latin typeface="+mn-ea"/>
                <a:ea typeface="+mn-ea"/>
              </a:rPr>
              <a:pPr>
                <a:spcBef>
                  <a:spcPct val="0"/>
                </a:spcBef>
                <a:buClrTx/>
                <a:buFontTx/>
                <a:buNone/>
              </a:pPr>
              <a:t>8</a:t>
            </a:fld>
            <a:endParaRPr lang="en-US" altLang="ja-JP" sz="1000">
              <a:latin typeface="+mn-ea"/>
              <a:ea typeface="+mn-e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mn-ea"/>
                <a:ea typeface="+mn-ea"/>
              </a:rPr>
              <a:t>（３）</a:t>
            </a:r>
            <a:r>
              <a:rPr lang="en-US" altLang="ja-JP" u="sng" dirty="0">
                <a:latin typeface="+mn-ea"/>
                <a:ea typeface="+mn-ea"/>
              </a:rPr>
              <a:t>Step2</a:t>
            </a:r>
            <a:r>
              <a:rPr lang="ja-JP" altLang="en-US" u="sng" dirty="0">
                <a:latin typeface="+mn-ea"/>
                <a:ea typeface="+mn-ea"/>
              </a:rPr>
              <a:t> </a:t>
            </a:r>
            <a:r>
              <a:rPr lang="en-US" altLang="ja-JP" u="sng" dirty="0">
                <a:latin typeface="+mn-ea"/>
                <a:ea typeface="+mn-ea"/>
              </a:rPr>
              <a:t>E-mail</a:t>
            </a:r>
            <a:r>
              <a:rPr lang="ja-JP" altLang="en-US" u="sng" dirty="0">
                <a:latin typeface="+mn-ea"/>
                <a:ea typeface="+mn-ea"/>
              </a:rPr>
              <a:t>の確認と規程への誓約</a:t>
            </a:r>
            <a:endParaRPr lang="ja-JP" altLang="en-US" u="sng" dirty="0">
              <a:solidFill>
                <a:srgbClr val="FF0000"/>
              </a:solidFill>
              <a:latin typeface="+mn-ea"/>
              <a:ea typeface="+mn-e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latin typeface="+mn-ea"/>
                <a:ea typeface="+mn-ea"/>
              </a:rPr>
              <a:t>１．貿易登録</a:t>
            </a:r>
            <a:endParaRPr lang="ja-JP" altLang="en-US" sz="2400">
              <a:solidFill>
                <a:schemeClr val="tx1"/>
              </a:solidFill>
              <a:latin typeface="+mn-ea"/>
              <a:ea typeface="+mn-ea"/>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724400" y="1700213"/>
            <a:ext cx="5008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mn-ea"/>
                <a:ea typeface="+mn-ea"/>
              </a:rPr>
              <a:t>貿易登録のご案内ページを開いたら、</a:t>
            </a:r>
            <a:endParaRPr lang="en-US" altLang="ja-JP" sz="1200" dirty="0">
              <a:latin typeface="+mn-ea"/>
              <a:ea typeface="+mn-ea"/>
            </a:endParaRPr>
          </a:p>
          <a:p>
            <a:pPr>
              <a:spcBef>
                <a:spcPct val="0"/>
              </a:spcBef>
              <a:buClrTx/>
              <a:buFontTx/>
              <a:buNone/>
            </a:pPr>
            <a:r>
              <a:rPr lang="ja-JP" altLang="en-US" sz="1200" dirty="0">
                <a:latin typeface="+mn-ea"/>
                <a:ea typeface="+mn-ea"/>
              </a:rPr>
              <a:t>・企業名等の記載事項を入力します。</a:t>
            </a:r>
            <a:endParaRPr lang="en-US" altLang="ja-JP" sz="1200" dirty="0">
              <a:latin typeface="+mn-ea"/>
              <a:ea typeface="+mn-ea"/>
            </a:endParaRPr>
          </a:p>
          <a:p>
            <a:pPr>
              <a:spcBef>
                <a:spcPct val="0"/>
              </a:spcBef>
              <a:buClrTx/>
              <a:buFontTx/>
              <a:buNone/>
            </a:pPr>
            <a:r>
              <a:rPr lang="ja-JP" altLang="en-US" sz="1200" dirty="0">
                <a:latin typeface="+mn-ea"/>
                <a:ea typeface="+mn-ea"/>
              </a:rPr>
              <a:t>・認証規程、罰則規程をクリックして内容の確認後、</a:t>
            </a:r>
            <a:endParaRPr lang="en-US" altLang="ja-JP" sz="1200" dirty="0">
              <a:latin typeface="+mn-ea"/>
              <a:ea typeface="+mn-ea"/>
            </a:endParaRPr>
          </a:p>
          <a:p>
            <a:pPr>
              <a:spcBef>
                <a:spcPct val="0"/>
              </a:spcBef>
              <a:buClrTx/>
              <a:buFontTx/>
              <a:buNone/>
            </a:pPr>
            <a:r>
              <a:rPr lang="ja-JP" altLang="en-US" sz="1200" dirty="0">
                <a:latin typeface="+mn-ea"/>
                <a:ea typeface="+mn-ea"/>
              </a:rPr>
              <a:t>　「メールを送信する」をクリックします。</a:t>
            </a:r>
            <a:endParaRPr lang="en-US" altLang="ja-JP" sz="1200" dirty="0">
              <a:latin typeface="+mn-ea"/>
              <a:ea typeface="+mn-ea"/>
            </a:endParaRPr>
          </a:p>
        </p:txBody>
      </p:sp>
      <p:sp>
        <p:nvSpPr>
          <p:cNvPr id="19462" name="正方形/長方形 1">
            <a:extLst>
              <a:ext uri="{FF2B5EF4-FFF2-40B4-BE49-F238E27FC236}">
                <a16:creationId xmlns:a16="http://schemas.microsoft.com/office/drawing/2014/main" id="{585B19D2-1687-41E7-A042-54D7E692AC64}"/>
              </a:ext>
            </a:extLst>
          </p:cNvPr>
          <p:cNvSpPr>
            <a:spLocks noChangeArrowheads="1"/>
          </p:cNvSpPr>
          <p:nvPr/>
        </p:nvSpPr>
        <p:spPr bwMode="auto">
          <a:xfrm>
            <a:off x="4864100" y="2816225"/>
            <a:ext cx="4786313" cy="304698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mn-ea"/>
                <a:ea typeface="+mn-ea"/>
              </a:rPr>
              <a:t>【</a:t>
            </a:r>
            <a:r>
              <a:rPr lang="ja-JP" altLang="en-US" sz="1200" dirty="0">
                <a:latin typeface="+mn-ea"/>
                <a:ea typeface="+mn-ea"/>
              </a:rPr>
              <a:t>システム利用環境</a:t>
            </a:r>
            <a:r>
              <a:rPr lang="en-US" altLang="ja-JP" sz="1200" dirty="0">
                <a:latin typeface="+mn-ea"/>
                <a:ea typeface="+mn-ea"/>
              </a:rPr>
              <a:t>】</a:t>
            </a:r>
          </a:p>
          <a:p>
            <a:pPr>
              <a:spcBef>
                <a:spcPct val="0"/>
              </a:spcBef>
              <a:buClrTx/>
              <a:buFontTx/>
              <a:buNone/>
            </a:pPr>
            <a:r>
              <a:rPr lang="ja-JP" altLang="en-US" sz="1200" dirty="0">
                <a:latin typeface="+mn-ea"/>
                <a:ea typeface="+mn-ea"/>
              </a:rPr>
              <a:t>・ブラウザは「</a:t>
            </a:r>
            <a:r>
              <a:rPr lang="en-US" altLang="ja-JP" sz="1200" dirty="0">
                <a:latin typeface="+mn-ea"/>
                <a:ea typeface="+mn-ea"/>
              </a:rPr>
              <a:t>Google Chrome</a:t>
            </a:r>
            <a:r>
              <a:rPr lang="ja-JP" altLang="en-US" sz="1200" dirty="0">
                <a:latin typeface="+mn-ea"/>
                <a:ea typeface="+mn-ea"/>
              </a:rPr>
              <a:t>」をご利用ください。最新版のみ動</a:t>
            </a:r>
            <a:endParaRPr lang="en-US" altLang="ja-JP" sz="1200" dirty="0">
              <a:latin typeface="+mn-ea"/>
              <a:ea typeface="+mn-ea"/>
            </a:endParaRPr>
          </a:p>
          <a:p>
            <a:pPr>
              <a:spcBef>
                <a:spcPct val="0"/>
              </a:spcBef>
              <a:buClrTx/>
              <a:buFontTx/>
              <a:buNone/>
            </a:pPr>
            <a:r>
              <a:rPr lang="ja-JP" altLang="en-US" sz="1200" dirty="0">
                <a:latin typeface="+mn-ea"/>
                <a:ea typeface="+mn-ea"/>
              </a:rPr>
              <a:t>　作保証いたします。</a:t>
            </a:r>
          </a:p>
          <a:p>
            <a:pPr>
              <a:spcBef>
                <a:spcPct val="0"/>
              </a:spcBef>
              <a:buClrTx/>
              <a:buFontTx/>
              <a:buNone/>
            </a:pPr>
            <a:r>
              <a:rPr lang="ja-JP" altLang="en-US" sz="1200" dirty="0">
                <a:latin typeface="+mn-ea"/>
                <a:ea typeface="+mn-ea"/>
              </a:rPr>
              <a:t>・ポップアップブロックを無効にしてください。</a:t>
            </a:r>
          </a:p>
          <a:p>
            <a:pPr>
              <a:spcBef>
                <a:spcPct val="0"/>
              </a:spcBef>
              <a:buClrTx/>
              <a:buFontTx/>
              <a:buNone/>
            </a:pPr>
            <a:r>
              <a:rPr lang="ja-JP" altLang="en-US" sz="1200" dirty="0">
                <a:latin typeface="+mn-ea"/>
                <a:ea typeface="+mn-ea"/>
              </a:rPr>
              <a:t>　「設定」→「プライバシーとセキュリティ」→「サイトの設定」</a:t>
            </a:r>
            <a:endParaRPr lang="en-US" altLang="ja-JP" sz="1200" dirty="0">
              <a:latin typeface="+mn-ea"/>
              <a:ea typeface="+mn-ea"/>
            </a:endParaRPr>
          </a:p>
          <a:p>
            <a:pPr>
              <a:spcBef>
                <a:spcPct val="0"/>
              </a:spcBef>
              <a:buClrTx/>
              <a:buFontTx/>
              <a:buNone/>
            </a:pPr>
            <a:r>
              <a:rPr lang="ja-JP" altLang="en-US" sz="1200" dirty="0">
                <a:latin typeface="+mn-ea"/>
                <a:ea typeface="+mn-ea"/>
              </a:rPr>
              <a:t>　→「ポップアップブロックとリダイレクト」→許可項目に以下サ</a:t>
            </a:r>
            <a:endParaRPr lang="en-US" altLang="ja-JP" sz="1200" dirty="0">
              <a:latin typeface="+mn-ea"/>
              <a:ea typeface="+mn-ea"/>
            </a:endParaRPr>
          </a:p>
          <a:p>
            <a:pPr>
              <a:spcBef>
                <a:spcPct val="0"/>
              </a:spcBef>
              <a:buClrTx/>
              <a:buFontTx/>
              <a:buNone/>
            </a:pPr>
            <a:r>
              <a:rPr lang="ja-JP" altLang="en-US" sz="1200" dirty="0">
                <a:latin typeface="+mn-ea"/>
                <a:ea typeface="+mn-ea"/>
              </a:rPr>
              <a:t>　イトを追加</a:t>
            </a:r>
          </a:p>
          <a:p>
            <a:pPr>
              <a:spcBef>
                <a:spcPct val="0"/>
              </a:spcBef>
              <a:buClrTx/>
              <a:buFontTx/>
              <a:buNone/>
            </a:pPr>
            <a:r>
              <a:rPr lang="ja-JP" altLang="en-US" sz="1200" dirty="0">
                <a:latin typeface="+mn-ea"/>
                <a:ea typeface="+mn-ea"/>
              </a:rPr>
              <a:t>　</a:t>
            </a:r>
            <a:r>
              <a:rPr lang="en-US" altLang="ja-JP" sz="1200" dirty="0">
                <a:latin typeface="+mn-ea"/>
                <a:ea typeface="+mn-ea"/>
              </a:rPr>
              <a:t>https://coo.gensanchi.jcci.or.jp</a:t>
            </a:r>
          </a:p>
          <a:p>
            <a:pPr>
              <a:spcBef>
                <a:spcPct val="0"/>
              </a:spcBef>
              <a:buClrTx/>
              <a:buFontTx/>
              <a:buNone/>
            </a:pPr>
            <a:r>
              <a:rPr lang="ja-JP" altLang="en-US" sz="1200" dirty="0">
                <a:latin typeface="+mn-ea"/>
                <a:ea typeface="+mn-ea"/>
              </a:rPr>
              <a:t>・オートコンプリート機能を無効にしてください。</a:t>
            </a:r>
          </a:p>
          <a:p>
            <a:pPr>
              <a:spcBef>
                <a:spcPct val="0"/>
              </a:spcBef>
              <a:buClrTx/>
              <a:buFontTx/>
              <a:buNone/>
            </a:pPr>
            <a:r>
              <a:rPr lang="ja-JP" altLang="en-US" sz="1200" dirty="0">
                <a:latin typeface="+mn-ea"/>
                <a:ea typeface="+mn-ea"/>
              </a:rPr>
              <a:t>　「設定」→「住所やその他の情報」→「住所の保存と入力」項目</a:t>
            </a:r>
            <a:endParaRPr lang="en-US" altLang="ja-JP" sz="1200" dirty="0">
              <a:latin typeface="+mn-ea"/>
              <a:ea typeface="+mn-ea"/>
            </a:endParaRPr>
          </a:p>
          <a:p>
            <a:pPr>
              <a:spcBef>
                <a:spcPct val="0"/>
              </a:spcBef>
              <a:buClrTx/>
              <a:buFontTx/>
              <a:buNone/>
            </a:pPr>
            <a:r>
              <a:rPr lang="ja-JP" altLang="en-US" sz="1200" dirty="0">
                <a:latin typeface="+mn-ea"/>
                <a:ea typeface="+mn-ea"/>
              </a:rPr>
              <a:t>　右側のボタンをクリックしてオフにする。</a:t>
            </a:r>
          </a:p>
          <a:p>
            <a:pPr>
              <a:spcBef>
                <a:spcPct val="0"/>
              </a:spcBef>
              <a:buClrTx/>
              <a:buFontTx/>
              <a:buNone/>
            </a:pPr>
            <a:r>
              <a:rPr lang="ja-JP" altLang="en-US" sz="1200" dirty="0">
                <a:latin typeface="+mn-ea"/>
                <a:ea typeface="+mn-ea"/>
              </a:rPr>
              <a:t>・</a:t>
            </a:r>
            <a:r>
              <a:rPr lang="en-US" altLang="ja-JP" sz="1200" dirty="0">
                <a:latin typeface="+mn-ea"/>
                <a:ea typeface="+mn-ea"/>
              </a:rPr>
              <a:t>Adobe PDF</a:t>
            </a:r>
            <a:r>
              <a:rPr lang="ja-JP" altLang="en-US" sz="1200" dirty="0">
                <a:latin typeface="+mn-ea"/>
                <a:ea typeface="+mn-ea"/>
              </a:rPr>
              <a:t>が閲覧</a:t>
            </a:r>
            <a:r>
              <a:rPr lang="en-US" altLang="ja-JP" sz="1200" dirty="0">
                <a:latin typeface="+mn-ea"/>
                <a:ea typeface="+mn-ea"/>
              </a:rPr>
              <a:t>/</a:t>
            </a:r>
            <a:r>
              <a:rPr lang="ja-JP" altLang="en-US" sz="1200" dirty="0">
                <a:latin typeface="+mn-ea"/>
                <a:ea typeface="+mn-ea"/>
              </a:rPr>
              <a:t>印刷できるソフトウェアをインストールしてく</a:t>
            </a:r>
            <a:endParaRPr lang="en-US" altLang="ja-JP" sz="1200" dirty="0">
              <a:latin typeface="+mn-ea"/>
              <a:ea typeface="+mn-ea"/>
            </a:endParaRPr>
          </a:p>
          <a:p>
            <a:pPr>
              <a:spcBef>
                <a:spcPct val="0"/>
              </a:spcBef>
              <a:buClrTx/>
              <a:buFontTx/>
              <a:buNone/>
            </a:pPr>
            <a:r>
              <a:rPr lang="ja-JP" altLang="en-US" sz="1200" dirty="0">
                <a:latin typeface="+mn-ea"/>
                <a:ea typeface="+mn-ea"/>
              </a:rPr>
              <a:t>　ださい。</a:t>
            </a:r>
          </a:p>
          <a:p>
            <a:pPr>
              <a:spcBef>
                <a:spcPct val="0"/>
              </a:spcBef>
              <a:buClrTx/>
              <a:buFontTx/>
              <a:buNone/>
            </a:pPr>
            <a:r>
              <a:rPr lang="ja-JP" altLang="en-US" sz="1200" dirty="0">
                <a:latin typeface="+mn-ea"/>
                <a:ea typeface="+mn-ea"/>
              </a:rPr>
              <a:t>・本システムの画面で横スクロールなど見づらい場合は、ブラウザ</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Google Chrome</a:t>
            </a:r>
            <a:r>
              <a:rPr lang="ja-JP" altLang="en-US" sz="1200" dirty="0">
                <a:latin typeface="+mn-ea"/>
                <a:ea typeface="+mn-ea"/>
              </a:rPr>
              <a:t>）のズームの倍率を調整</a:t>
            </a:r>
            <a:r>
              <a:rPr lang="en-US" altLang="ja-JP" sz="1200" dirty="0">
                <a:latin typeface="+mn-ea"/>
                <a:ea typeface="+mn-ea"/>
              </a:rPr>
              <a:t>(Ctrl</a:t>
            </a:r>
            <a:r>
              <a:rPr lang="ja-JP" altLang="en-US" sz="1200" dirty="0">
                <a:latin typeface="+mn-ea"/>
                <a:ea typeface="+mn-ea"/>
              </a:rPr>
              <a:t>キーを押しながら</a:t>
            </a:r>
            <a:endParaRPr lang="en-US" altLang="ja-JP" sz="1200" dirty="0">
              <a:latin typeface="+mn-ea"/>
              <a:ea typeface="+mn-ea"/>
            </a:endParaRPr>
          </a:p>
          <a:p>
            <a:pPr>
              <a:spcBef>
                <a:spcPct val="0"/>
              </a:spcBef>
              <a:buClrTx/>
              <a:buFontTx/>
              <a:buNone/>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または</a:t>
            </a:r>
            <a:r>
              <a:rPr lang="en-US" altLang="ja-JP" sz="1200" dirty="0">
                <a:latin typeface="+mn-ea"/>
                <a:ea typeface="+mn-ea"/>
              </a:rPr>
              <a:t>"-"</a:t>
            </a:r>
            <a:r>
              <a:rPr lang="ja-JP" altLang="en-US" sz="1200" dirty="0">
                <a:latin typeface="+mn-ea"/>
                <a:ea typeface="+mn-ea"/>
              </a:rPr>
              <a:t>で調節）してください。</a:t>
            </a:r>
            <a:endParaRPr lang="ja-JP" altLang="en-US" sz="1200" dirty="0">
              <a:solidFill>
                <a:srgbClr val="FF0000"/>
              </a:solidFill>
              <a:latin typeface="+mn-ea"/>
              <a:ea typeface="+mn-ea"/>
            </a:endParaRPr>
          </a:p>
        </p:txBody>
      </p:sp>
      <p:sp>
        <p:nvSpPr>
          <p:cNvPr id="4" name="正方形/長方形 3">
            <a:extLst>
              <a:ext uri="{FF2B5EF4-FFF2-40B4-BE49-F238E27FC236}">
                <a16:creationId xmlns:a16="http://schemas.microsoft.com/office/drawing/2014/main" id="{4F96B86D-A19C-4CFB-AF74-6A03BEB3367B}"/>
              </a:ext>
            </a:extLst>
          </p:cNvPr>
          <p:cNvSpPr/>
          <p:nvPr/>
        </p:nvSpPr>
        <p:spPr>
          <a:xfrm>
            <a:off x="1944056" y="5733256"/>
            <a:ext cx="848704" cy="173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extLst>
      <p:ext uri="{BB962C8B-B14F-4D97-AF65-F5344CB8AC3E}">
        <p14:creationId xmlns:p14="http://schemas.microsoft.com/office/powerpoint/2010/main" val="1017499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
            <a:extLst>
              <a:ext uri="{FF2B5EF4-FFF2-40B4-BE49-F238E27FC236}">
                <a16:creationId xmlns:a16="http://schemas.microsoft.com/office/drawing/2014/main" id="{01627805-C942-434E-855F-F36B83BA3D3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７</a:t>
            </a:r>
            <a:r>
              <a:rPr lang="zh-TW" altLang="en-US" sz="5000">
                <a:solidFill>
                  <a:schemeClr val="tx1"/>
                </a:solidFill>
              </a:rPr>
              <a:t>．</a:t>
            </a:r>
            <a:r>
              <a:rPr lang="ja-JP" altLang="en-US" sz="5000">
                <a:solidFill>
                  <a:schemeClr val="tx1"/>
                </a:solidFill>
              </a:rPr>
              <a:t>ユーザー設定</a:t>
            </a:r>
          </a:p>
        </p:txBody>
      </p:sp>
      <p:sp>
        <p:nvSpPr>
          <p:cNvPr id="174083" name="スライド番号プレースホルダー 3">
            <a:extLst>
              <a:ext uri="{FF2B5EF4-FFF2-40B4-BE49-F238E27FC236}">
                <a16:creationId xmlns:a16="http://schemas.microsoft.com/office/drawing/2014/main" id="{E6082662-3E12-4655-B983-BC2DDE506B04}"/>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055D838-39C1-4F42-B152-398A40607D40}" type="slidenum">
              <a:rPr lang="en-US" altLang="ja-JP" sz="1000">
                <a:ea typeface="Osaka"/>
              </a:rPr>
              <a:pPr algn="ctr" eaLnBrk="1" hangingPunct="1">
                <a:spcBef>
                  <a:spcPct val="0"/>
                </a:spcBef>
                <a:buClrTx/>
                <a:buFontTx/>
                <a:buNone/>
              </a:pPr>
              <a:t>89</a:t>
            </a:fld>
            <a:endParaRPr lang="en-US" altLang="ja-JP" sz="1000">
              <a:ea typeface="Osak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A4A417-6274-8F28-0395-6B56CBDAE1FC}"/>
              </a:ext>
            </a:extLst>
          </p:cNvPr>
          <p:cNvPicPr>
            <a:picLocks noChangeAspect="1"/>
          </p:cNvPicPr>
          <p:nvPr/>
        </p:nvPicPr>
        <p:blipFill>
          <a:blip r:embed="rId3"/>
          <a:stretch>
            <a:fillRect/>
          </a:stretch>
        </p:blipFill>
        <p:spPr>
          <a:xfrm>
            <a:off x="196850" y="2000773"/>
            <a:ext cx="9447934" cy="2724370"/>
          </a:xfrm>
          <a:prstGeom prst="rect">
            <a:avLst/>
          </a:prstGeom>
          <a:ln>
            <a:solidFill>
              <a:schemeClr val="tx1"/>
            </a:solidFill>
          </a:ln>
        </p:spPr>
      </p:pic>
      <p:sp>
        <p:nvSpPr>
          <p:cNvPr id="176131" name="スライド番号プレースホルダー 3">
            <a:extLst>
              <a:ext uri="{FF2B5EF4-FFF2-40B4-BE49-F238E27FC236}">
                <a16:creationId xmlns:a16="http://schemas.microsoft.com/office/drawing/2014/main" id="{D92C226E-00F6-4B9F-8DC5-FA73BF2805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534F53-6D60-460D-A1C1-476E99A851BC}" type="slidenum">
              <a:rPr lang="en-US" altLang="ja-JP" sz="1000" smtClean="0">
                <a:latin typeface="+mn-ea"/>
                <a:ea typeface="+mn-ea"/>
              </a:rPr>
              <a:pPr>
                <a:spcBef>
                  <a:spcPct val="0"/>
                </a:spcBef>
                <a:buClrTx/>
                <a:buFontTx/>
                <a:buNone/>
              </a:pPr>
              <a:t>90</a:t>
            </a:fld>
            <a:endParaRPr lang="en-US" altLang="ja-JP" sz="1000">
              <a:latin typeface="+mn-ea"/>
              <a:ea typeface="+mn-ea"/>
            </a:endParaRPr>
          </a:p>
        </p:txBody>
      </p:sp>
      <p:sp>
        <p:nvSpPr>
          <p:cNvPr id="176132" name="Rectangle 2">
            <a:extLst>
              <a:ext uri="{FF2B5EF4-FFF2-40B4-BE49-F238E27FC236}">
                <a16:creationId xmlns:a16="http://schemas.microsoft.com/office/drawing/2014/main" id="{3F0B0EFF-BD65-43FC-9430-679F275B131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７．ユーザー設定</a:t>
            </a:r>
          </a:p>
        </p:txBody>
      </p:sp>
      <p:sp>
        <p:nvSpPr>
          <p:cNvPr id="176133" name="テキスト ボックス 11">
            <a:extLst>
              <a:ext uri="{FF2B5EF4-FFF2-40B4-BE49-F238E27FC236}">
                <a16:creationId xmlns:a16="http://schemas.microsoft.com/office/drawing/2014/main" id="{20F657D3-1666-48C7-BB57-F4E3C56AD063}"/>
              </a:ext>
            </a:extLst>
          </p:cNvPr>
          <p:cNvSpPr txBox="1">
            <a:spLocks noChangeArrowheads="1"/>
          </p:cNvSpPr>
          <p:nvPr/>
        </p:nvSpPr>
        <p:spPr bwMode="auto">
          <a:xfrm>
            <a:off x="128588" y="908050"/>
            <a:ext cx="9577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（１）パスワード変更</a:t>
            </a:r>
            <a:endParaRPr lang="en-US" altLang="ja-JP" sz="1800">
              <a:latin typeface="+mn-ea"/>
              <a:ea typeface="+mn-ea"/>
            </a:endParaRPr>
          </a:p>
          <a:p>
            <a:pPr>
              <a:spcBef>
                <a:spcPct val="0"/>
              </a:spcBef>
              <a:buClrTx/>
              <a:buFontTx/>
              <a:buNone/>
            </a:pPr>
            <a:r>
              <a:rPr lang="ja-JP" altLang="en-US" sz="1800">
                <a:latin typeface="+mn-ea"/>
                <a:ea typeface="+mn-ea"/>
              </a:rPr>
              <a:t>・メインメニューの「パスワード変更」から、本システムのログインパスワードを変更することができます。</a:t>
            </a:r>
          </a:p>
        </p:txBody>
      </p:sp>
      <p:sp>
        <p:nvSpPr>
          <p:cNvPr id="176134" name="正方形/長方形 11">
            <a:extLst>
              <a:ext uri="{FF2B5EF4-FFF2-40B4-BE49-F238E27FC236}">
                <a16:creationId xmlns:a16="http://schemas.microsoft.com/office/drawing/2014/main" id="{105A1B47-4BA0-42AE-A072-0E627532FAD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mn-ea"/>
                <a:ea typeface="+mn-ea"/>
              </a:rPr>
              <a:t>申請者</a:t>
            </a:r>
            <a:endParaRPr lang="en-US" altLang="ja-JP" sz="1600">
              <a:latin typeface="+mn-ea"/>
              <a:ea typeface="+mn-ea"/>
            </a:endParaRPr>
          </a:p>
          <a:p>
            <a:pPr algn="ctr">
              <a:spcBef>
                <a:spcPct val="0"/>
              </a:spcBef>
              <a:buClrTx/>
              <a:buFontTx/>
              <a:buNone/>
            </a:pPr>
            <a:r>
              <a:rPr lang="ja-JP" altLang="en-US" sz="1600">
                <a:latin typeface="+mn-ea"/>
                <a:ea typeface="+mn-ea"/>
              </a:rPr>
              <a:t>ユーザーＩＤ</a:t>
            </a:r>
            <a:endParaRPr lang="en-US" altLang="ja-JP" sz="1600">
              <a:latin typeface="+mn-ea"/>
              <a:ea typeface="+mn-ea"/>
            </a:endParaRPr>
          </a:p>
        </p:txBody>
      </p:sp>
      <p:sp>
        <p:nvSpPr>
          <p:cNvPr id="176136" name="テキスト ボックス 11">
            <a:extLst>
              <a:ext uri="{FF2B5EF4-FFF2-40B4-BE49-F238E27FC236}">
                <a16:creationId xmlns:a16="http://schemas.microsoft.com/office/drawing/2014/main" id="{B37A0BF6-24AC-4148-9865-75F0DEB6B3CA}"/>
              </a:ext>
            </a:extLst>
          </p:cNvPr>
          <p:cNvSpPr txBox="1">
            <a:spLocks noChangeArrowheads="1"/>
          </p:cNvSpPr>
          <p:nvPr/>
        </p:nvSpPr>
        <p:spPr bwMode="auto">
          <a:xfrm>
            <a:off x="196850" y="5641975"/>
            <a:ext cx="9347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mn-ea"/>
                <a:ea typeface="+mn-ea"/>
              </a:rPr>
              <a:t>※</a:t>
            </a:r>
            <a:r>
              <a:rPr lang="ja-JP" altLang="en-US" sz="1400" dirty="0">
                <a:latin typeface="+mn-ea"/>
                <a:ea typeface="+mn-ea"/>
              </a:rPr>
              <a:t>ユーザーＩＤのパスワードが分からなくなってしまった場合、貴社の管理者ＩＤでログインして確認することが</a:t>
            </a:r>
            <a:endParaRPr lang="en-US" altLang="ja-JP" sz="1400" dirty="0">
              <a:latin typeface="+mn-ea"/>
              <a:ea typeface="+mn-ea"/>
            </a:endParaRPr>
          </a:p>
          <a:p>
            <a:pPr>
              <a:spcBef>
                <a:spcPct val="0"/>
              </a:spcBef>
              <a:buClrTx/>
              <a:buFontTx/>
              <a:buNone/>
            </a:pPr>
            <a:r>
              <a:rPr lang="ja-JP" altLang="en-US" sz="1400" dirty="0">
                <a:latin typeface="+mn-ea"/>
                <a:ea typeface="+mn-ea"/>
              </a:rPr>
              <a:t>　できます。貴社の管理者にご確認ください。</a:t>
            </a:r>
            <a:endParaRPr lang="en-US" altLang="ja-JP" sz="1400" dirty="0">
              <a:latin typeface="+mn-ea"/>
              <a:ea typeface="+mn-ea"/>
            </a:endParaRPr>
          </a:p>
          <a:p>
            <a:pPr>
              <a:spcBef>
                <a:spcPct val="0"/>
              </a:spcBef>
              <a:buClrTx/>
              <a:buFontTx/>
              <a:buNone/>
            </a:pPr>
            <a:r>
              <a:rPr lang="en-US" altLang="ja-JP" sz="1400" dirty="0">
                <a:latin typeface="+mn-ea"/>
                <a:ea typeface="+mn-ea"/>
              </a:rPr>
              <a:t>※</a:t>
            </a:r>
            <a:r>
              <a:rPr lang="ja-JP" altLang="en-US" sz="1400" dirty="0">
                <a:latin typeface="+mn-ea"/>
                <a:ea typeface="+mn-ea"/>
              </a:rPr>
              <a:t>管理者ＩＤが不明の場合、貿易登録証の再発行が必要となりますので、商工会議所にお問合せください。</a:t>
            </a:r>
          </a:p>
        </p:txBody>
      </p:sp>
      <p:sp>
        <p:nvSpPr>
          <p:cNvPr id="17" name="四角形: 角を丸くする 16">
            <a:extLst>
              <a:ext uri="{FF2B5EF4-FFF2-40B4-BE49-F238E27FC236}">
                <a16:creationId xmlns:a16="http://schemas.microsoft.com/office/drawing/2014/main" id="{966BDC10-BF56-4A5E-A156-92EB3EA2B24A}"/>
              </a:ext>
            </a:extLst>
          </p:cNvPr>
          <p:cNvSpPr/>
          <p:nvPr/>
        </p:nvSpPr>
        <p:spPr>
          <a:xfrm>
            <a:off x="196851" y="4201393"/>
            <a:ext cx="1587798" cy="451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20" name="直線矢印コネクタ 19">
            <a:extLst>
              <a:ext uri="{FF2B5EF4-FFF2-40B4-BE49-F238E27FC236}">
                <a16:creationId xmlns:a16="http://schemas.microsoft.com/office/drawing/2014/main" id="{D22EE3AD-CAE5-4AE2-B6D2-0FE6AFBE0F81}"/>
              </a:ext>
            </a:extLst>
          </p:cNvPr>
          <p:cNvCxnSpPr>
            <a:cxnSpLocks/>
          </p:cNvCxnSpPr>
          <p:nvPr/>
        </p:nvCxnSpPr>
        <p:spPr>
          <a:xfrm>
            <a:off x="1784649" y="4437112"/>
            <a:ext cx="2374113" cy="144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B84A9540-E91F-4BDB-160C-954B41E7D14B}"/>
              </a:ext>
            </a:extLst>
          </p:cNvPr>
          <p:cNvPicPr>
            <a:picLocks noChangeAspect="1"/>
          </p:cNvPicPr>
          <p:nvPr/>
        </p:nvPicPr>
        <p:blipFill>
          <a:blip r:embed="rId4"/>
          <a:stretch>
            <a:fillRect/>
          </a:stretch>
        </p:blipFill>
        <p:spPr>
          <a:xfrm>
            <a:off x="4275625" y="3829847"/>
            <a:ext cx="5385048" cy="1812128"/>
          </a:xfrm>
          <a:prstGeom prst="rect">
            <a:avLst/>
          </a:prstGeom>
          <a:ln>
            <a:solidFill>
              <a:schemeClr val="tx1"/>
            </a:solid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2">
            <a:extLst>
              <a:ext uri="{FF2B5EF4-FFF2-40B4-BE49-F238E27FC236}">
                <a16:creationId xmlns:a16="http://schemas.microsoft.com/office/drawing/2014/main" id="{0F0D5B4A-9830-4C2C-980A-41695B36168A}"/>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８</a:t>
            </a:r>
            <a:r>
              <a:rPr lang="zh-TW" altLang="en-US" sz="5000">
                <a:solidFill>
                  <a:schemeClr val="tx1"/>
                </a:solidFill>
              </a:rPr>
              <a:t>．</a:t>
            </a:r>
            <a:r>
              <a:rPr lang="ja-JP" altLang="en-US" sz="5000">
                <a:solidFill>
                  <a:schemeClr val="tx1"/>
                </a:solidFill>
              </a:rPr>
              <a:t>リファレンスシステム</a:t>
            </a:r>
          </a:p>
        </p:txBody>
      </p:sp>
      <p:sp>
        <p:nvSpPr>
          <p:cNvPr id="178179" name="スライド番号プレースホルダー 3">
            <a:extLst>
              <a:ext uri="{FF2B5EF4-FFF2-40B4-BE49-F238E27FC236}">
                <a16:creationId xmlns:a16="http://schemas.microsoft.com/office/drawing/2014/main" id="{E11B5817-CF73-40D0-8924-800BDB46BBA5}"/>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2A8FEC-D10F-413C-9041-C8DB67EB458B}" type="slidenum">
              <a:rPr lang="en-US" altLang="ja-JP" sz="1000">
                <a:ea typeface="Osaka"/>
              </a:rPr>
              <a:pPr algn="ctr" eaLnBrk="1" hangingPunct="1">
                <a:spcBef>
                  <a:spcPct val="0"/>
                </a:spcBef>
                <a:buClrTx/>
                <a:buFontTx/>
                <a:buNone/>
              </a:pPr>
              <a:t>91</a:t>
            </a:fld>
            <a:endParaRPr lang="en-US" altLang="ja-JP" sz="1000">
              <a:ea typeface="Osak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スライド番号プレースホルダー 3">
            <a:extLst>
              <a:ext uri="{FF2B5EF4-FFF2-40B4-BE49-F238E27FC236}">
                <a16:creationId xmlns:a16="http://schemas.microsoft.com/office/drawing/2014/main" id="{04EFC689-36F0-4D25-96DD-04E4B7F527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9AE883-1D74-4C62-A245-6B93557B1AF2}" type="slidenum">
              <a:rPr lang="en-US" altLang="ja-JP" sz="1000" smtClean="0">
                <a:latin typeface="+mn-ea"/>
                <a:ea typeface="+mn-ea"/>
              </a:rPr>
              <a:pPr>
                <a:spcBef>
                  <a:spcPct val="0"/>
                </a:spcBef>
                <a:buClrTx/>
                <a:buFontTx/>
                <a:buNone/>
              </a:pPr>
              <a:t>92</a:t>
            </a:fld>
            <a:endParaRPr lang="en-US" altLang="ja-JP" sz="1000">
              <a:latin typeface="+mn-ea"/>
              <a:ea typeface="+mn-ea"/>
            </a:endParaRPr>
          </a:p>
        </p:txBody>
      </p:sp>
      <p:sp>
        <p:nvSpPr>
          <p:cNvPr id="180228" name="Rectangle 2">
            <a:extLst>
              <a:ext uri="{FF2B5EF4-FFF2-40B4-BE49-F238E27FC236}">
                <a16:creationId xmlns:a16="http://schemas.microsoft.com/office/drawing/2014/main" id="{5630CEF5-B456-486B-B041-B8FE580584D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latin typeface="+mn-ea"/>
                <a:ea typeface="+mn-ea"/>
              </a:rPr>
              <a:t>８．その他（リファレンスシステム）</a:t>
            </a:r>
          </a:p>
        </p:txBody>
      </p:sp>
      <p:sp>
        <p:nvSpPr>
          <p:cNvPr id="180229" name="テキスト ボックス 11">
            <a:extLst>
              <a:ext uri="{FF2B5EF4-FFF2-40B4-BE49-F238E27FC236}">
                <a16:creationId xmlns:a16="http://schemas.microsoft.com/office/drawing/2014/main" id="{C34683BE-EE98-4C2D-AD26-6E7EE0C2D9E7}"/>
              </a:ext>
            </a:extLst>
          </p:cNvPr>
          <p:cNvSpPr txBox="1">
            <a:spLocks noChangeArrowheads="1"/>
          </p:cNvSpPr>
          <p:nvPr/>
        </p:nvSpPr>
        <p:spPr bwMode="auto">
          <a:xfrm>
            <a:off x="128588" y="9080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mn-ea"/>
                <a:ea typeface="+mn-ea"/>
              </a:rPr>
              <a:t>輸入国の税関や輸入者は、受け取った証明書の真正性を確認することができます。</a:t>
            </a:r>
          </a:p>
        </p:txBody>
      </p:sp>
      <p:sp>
        <p:nvSpPr>
          <p:cNvPr id="37" name="正方形/長方形 11">
            <a:extLst>
              <a:ext uri="{FF2B5EF4-FFF2-40B4-BE49-F238E27FC236}">
                <a16:creationId xmlns:a16="http://schemas.microsoft.com/office/drawing/2014/main" id="{8EB2152D-C243-42B7-8A9F-63D9509C980C}"/>
              </a:ext>
            </a:extLst>
          </p:cNvPr>
          <p:cNvSpPr>
            <a:spLocks noChangeArrowheads="1"/>
          </p:cNvSpPr>
          <p:nvPr/>
        </p:nvSpPr>
        <p:spPr bwMode="auto">
          <a:xfrm>
            <a:off x="4050871" y="2751672"/>
            <a:ext cx="1982788" cy="738188"/>
          </a:xfrm>
          <a:prstGeom prst="rect">
            <a:avLst/>
          </a:prstGeom>
          <a:noFill/>
          <a:ln w="9525">
            <a:no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ea"/>
                <a:ea typeface="+mn-ea"/>
              </a:rPr>
              <a:t>①証明番号、証明書発行日、</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Access Code</a:t>
            </a:r>
            <a:r>
              <a:rPr lang="ja-JP" altLang="en-US" sz="1050" dirty="0">
                <a:latin typeface="+mn-ea"/>
                <a:ea typeface="+mn-ea"/>
              </a:rPr>
              <a:t>の入力</a:t>
            </a:r>
            <a:endParaRPr lang="en-US" altLang="ja-JP" sz="1050" dirty="0">
              <a:latin typeface="+mn-ea"/>
              <a:ea typeface="+mn-ea"/>
            </a:endParaRPr>
          </a:p>
          <a:p>
            <a:pPr>
              <a:spcBef>
                <a:spcPct val="0"/>
              </a:spcBef>
              <a:buClrTx/>
              <a:buFontTx/>
              <a:buNone/>
              <a:defRPr/>
            </a:pPr>
            <a:r>
              <a:rPr lang="ja-JP" altLang="en-US" sz="1050" dirty="0">
                <a:latin typeface="+mn-ea"/>
                <a:ea typeface="+mn-ea"/>
              </a:rPr>
              <a:t>　　　　　</a:t>
            </a:r>
            <a:r>
              <a:rPr lang="en-US" altLang="ja-JP" sz="1050" dirty="0">
                <a:latin typeface="+mn-ea"/>
                <a:ea typeface="+mn-ea"/>
              </a:rPr>
              <a:t>or</a:t>
            </a:r>
          </a:p>
          <a:p>
            <a:pPr>
              <a:spcBef>
                <a:spcPct val="0"/>
              </a:spcBef>
              <a:buClrTx/>
              <a:buFontTx/>
              <a:buNone/>
              <a:defRPr/>
            </a:pPr>
            <a:r>
              <a:rPr lang="ja-JP" altLang="en-US" sz="1050" dirty="0">
                <a:latin typeface="+mn-ea"/>
                <a:ea typeface="+mn-ea"/>
              </a:rPr>
              <a:t>②</a:t>
            </a:r>
            <a:r>
              <a:rPr lang="en-US" altLang="ja-JP" sz="1050" dirty="0">
                <a:latin typeface="+mn-ea"/>
                <a:ea typeface="+mn-ea"/>
              </a:rPr>
              <a:t>QR</a:t>
            </a:r>
            <a:r>
              <a:rPr lang="ja-JP" altLang="en-US" sz="1050" dirty="0">
                <a:latin typeface="+mn-ea"/>
                <a:ea typeface="+mn-ea"/>
              </a:rPr>
              <a:t>コード読み取り</a:t>
            </a:r>
            <a:endParaRPr lang="en-US" altLang="ja-JP" sz="1050" dirty="0">
              <a:latin typeface="+mn-ea"/>
              <a:ea typeface="+mn-ea"/>
            </a:endParaRPr>
          </a:p>
        </p:txBody>
      </p:sp>
      <p:pic>
        <p:nvPicPr>
          <p:cNvPr id="7" name="図 6">
            <a:extLst>
              <a:ext uri="{FF2B5EF4-FFF2-40B4-BE49-F238E27FC236}">
                <a16:creationId xmlns:a16="http://schemas.microsoft.com/office/drawing/2014/main" id="{EF8D5A0A-C5EA-414F-8C92-545267DFBCB7}"/>
              </a:ext>
            </a:extLst>
          </p:cNvPr>
          <p:cNvPicPr>
            <a:picLocks noChangeAspect="1"/>
          </p:cNvPicPr>
          <p:nvPr/>
        </p:nvPicPr>
        <p:blipFill>
          <a:blip r:embed="rId3"/>
          <a:stretch>
            <a:fillRect/>
          </a:stretch>
        </p:blipFill>
        <p:spPr>
          <a:xfrm>
            <a:off x="416496" y="1350228"/>
            <a:ext cx="3536950" cy="5247124"/>
          </a:xfrm>
          <a:prstGeom prst="rect">
            <a:avLst/>
          </a:prstGeom>
        </p:spPr>
      </p:pic>
      <p:sp>
        <p:nvSpPr>
          <p:cNvPr id="31" name="四角形: 角を丸くする 30">
            <a:extLst>
              <a:ext uri="{FF2B5EF4-FFF2-40B4-BE49-F238E27FC236}">
                <a16:creationId xmlns:a16="http://schemas.microsoft.com/office/drawing/2014/main" id="{4ED5BABA-28F5-46B2-BDA1-DE463E3ACDEA}"/>
              </a:ext>
            </a:extLst>
          </p:cNvPr>
          <p:cNvSpPr/>
          <p:nvPr/>
        </p:nvSpPr>
        <p:spPr>
          <a:xfrm>
            <a:off x="1856656" y="6169099"/>
            <a:ext cx="2016224" cy="500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cxnSp>
        <p:nvCxnSpPr>
          <p:cNvPr id="33" name="直線矢印コネクタ 32">
            <a:extLst>
              <a:ext uri="{FF2B5EF4-FFF2-40B4-BE49-F238E27FC236}">
                <a16:creationId xmlns:a16="http://schemas.microsoft.com/office/drawing/2014/main" id="{F1D59336-DBFC-4101-B285-B1A5DDD01599}"/>
              </a:ext>
            </a:extLst>
          </p:cNvPr>
          <p:cNvCxnSpPr>
            <a:cxnSpLocks/>
          </p:cNvCxnSpPr>
          <p:nvPr/>
        </p:nvCxnSpPr>
        <p:spPr>
          <a:xfrm flipV="1">
            <a:off x="3120306" y="4221088"/>
            <a:ext cx="2768798" cy="1944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1B3EB401-78B1-4983-B423-237ACED0A1EF}"/>
              </a:ext>
            </a:extLst>
          </p:cNvPr>
          <p:cNvPicPr>
            <a:picLocks noChangeAspect="1"/>
          </p:cNvPicPr>
          <p:nvPr/>
        </p:nvPicPr>
        <p:blipFill>
          <a:blip r:embed="rId4"/>
          <a:stretch>
            <a:fillRect/>
          </a:stretch>
        </p:blipFill>
        <p:spPr>
          <a:xfrm>
            <a:off x="5889104" y="1352381"/>
            <a:ext cx="3910484" cy="3789040"/>
          </a:xfrm>
          <a:prstGeom prst="rect">
            <a:avLst/>
          </a:prstGeom>
        </p:spPr>
      </p:pic>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64395</TotalTime>
  <Words>12924</Words>
  <Application>Microsoft Office PowerPoint</Application>
  <PresentationFormat>A4 210 x 297 mm</PresentationFormat>
  <Paragraphs>1503</Paragraphs>
  <Slides>93</Slides>
  <Notes>87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93</vt:i4>
      </vt:variant>
    </vt:vector>
  </HeadingPairs>
  <TitlesOfParts>
    <vt:vector size="101" baseType="lpstr">
      <vt:lpstr>ＭＳ Ｐゴシック</vt:lpstr>
      <vt:lpstr>ＭＳ ゴシック</vt:lpstr>
      <vt:lpstr>ＭＳ 明朝</vt:lpstr>
      <vt:lpstr>Osaka</vt:lpstr>
      <vt:lpstr>Times</vt:lpstr>
      <vt:lpstr>Times New Roman</vt:lpstr>
      <vt:lpstr>Wingdings</vt:lpstr>
      <vt:lpstr>新しいプレゼンテーション</vt:lpstr>
      <vt:lpstr>貿易関係証明発給システム 利用マニュアル 【申請者用】</vt:lpstr>
      <vt:lpstr>目次  はじめに      …P 2 オンライン申請・発給手続きの流れ …P 3 １．貿易登録     …P 5 ２．貿易登録完了後の手続き  …P24  ３．発給申請     …P32 ４．クレジットカード決済   …P61 ５．証明書印刷     …P72 ６．登録内容の変更・更新   …P77 ７．ユーザー設定    …P89 ８．リファレンスシステム   …P91</vt:lpstr>
      <vt:lpstr>はじめに</vt:lpstr>
      <vt:lpstr>オンライン申請・発給手続きの流れ</vt:lpstr>
      <vt:lpstr>システムの動作環境</vt:lpstr>
      <vt:lpstr>   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   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   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   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   ５．証明書印刷</vt:lpstr>
      <vt:lpstr>５．証明書印刷</vt:lpstr>
      <vt:lpstr>５．証明書印刷</vt:lpstr>
      <vt:lpstr>５．証明書印刷</vt:lpstr>
      <vt:lpstr>５．証明書印刷</vt:lpstr>
      <vt:lpstr>   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   ７．ユーザー設定</vt:lpstr>
      <vt:lpstr>７．ユーザー設定</vt:lpstr>
      <vt:lpstr>   ８．リファレンスシステム</vt:lpstr>
      <vt:lpstr>８．その他（リファレンスシステム）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中村 彩子（nissho_ks_com53）</cp:lastModifiedBy>
  <cp:revision>3351</cp:revision>
  <cp:lastPrinted>2020-08-27T11:23:30Z</cp:lastPrinted>
  <dcterms:created xsi:type="dcterms:W3CDTF">2008-08-18T08:28:01Z</dcterms:created>
  <dcterms:modified xsi:type="dcterms:W3CDTF">2025-06-20T06:18:29Z</dcterms:modified>
</cp:coreProperties>
</file>